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handoutMasterIdLst>
    <p:handoutMasterId r:id="rId13"/>
  </p:handoutMasterIdLst>
  <p:sldIdLst>
    <p:sldId id="3073" r:id="rId5"/>
    <p:sldId id="264" r:id="rId6"/>
    <p:sldId id="261" r:id="rId7"/>
    <p:sldId id="3072" r:id="rId8"/>
    <p:sldId id="3077" r:id="rId9"/>
    <p:sldId id="3078" r:id="rId10"/>
    <p:sldId id="307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CE419A-A8AB-1F45-57E5-0E390EEFF6AA}" name="Elizabeth Dalrymple" initials="ED" userId="S::Elizabeth.Dalrymple@intrusion.com::78b27b9a-bbf9-40f6-9d6a-c7f6956c99b4" providerId="AD"/>
  <p188:author id="{FC613BDA-E964-53B4-40DF-014639AB97B7}" name="Jonathan Potter" initials="JP" userId="S::Jonathan.Potter@intrusion.com::985578f0-b63d-4026-8699-0fffc711cc56" providerId="AD"/>
  <p188:author id="{2C5594F5-85BD-3E32-D48C-0CA817936337}" name="Jerry Yuan" initials="JY" userId="S::jerry.yuan@intrusion.com::fbb717a5-f658-490d-ad0c-499cc2e3d70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F800"/>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77115" autoAdjust="0"/>
  </p:normalViewPr>
  <p:slideViewPr>
    <p:cSldViewPr snapToGrid="0">
      <p:cViewPr varScale="1">
        <p:scale>
          <a:sx n="74" d="100"/>
          <a:sy n="74" d="100"/>
        </p:scale>
        <p:origin x="1140"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B8820D-8622-EA32-05D4-E9AE5EBE14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0D8F380-6D10-A82E-F448-58C6482C9BD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535375-3851-F244-A935-000434542AB6}" type="datetimeFigureOut">
              <a:rPr lang="en-US" smtClean="0"/>
              <a:t>5/20/2024</a:t>
            </a:fld>
            <a:endParaRPr lang="en-US"/>
          </a:p>
        </p:txBody>
      </p:sp>
      <p:sp>
        <p:nvSpPr>
          <p:cNvPr id="4" name="Footer Placeholder 3">
            <a:extLst>
              <a:ext uri="{FF2B5EF4-FFF2-40B4-BE49-F238E27FC236}">
                <a16:creationId xmlns:a16="http://schemas.microsoft.com/office/drawing/2014/main" id="{F3CDF1D4-AA81-9EE2-82EE-F6363425B1E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5B53A-D373-2E10-7D14-457C81140E5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712105D-7A37-FB42-BABB-CFB7391E480D}" type="slidenum">
              <a:rPr lang="en-US" smtClean="0"/>
              <a:t>‹#›</a:t>
            </a:fld>
            <a:endParaRPr lang="en-US"/>
          </a:p>
        </p:txBody>
      </p:sp>
    </p:spTree>
    <p:extLst>
      <p:ext uri="{BB962C8B-B14F-4D97-AF65-F5344CB8AC3E}">
        <p14:creationId xmlns:p14="http://schemas.microsoft.com/office/powerpoint/2010/main" val="1983510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6F39EE-F185-4CB0-AF92-29DE2A93C2C9}" type="datetimeFigureOut">
              <a:rPr lang="en-US" smtClean="0"/>
              <a:t>5/20/2024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3468CC-10BF-4FF4-8A9C-BC22D3502BCB}" type="slidenum">
              <a:rPr lang="en-US" smtClean="0"/>
              <a:t>‹#›</a:t>
            </a:fld>
            <a:endParaRPr lang="en-US"/>
          </a:p>
        </p:txBody>
      </p:sp>
    </p:spTree>
    <p:extLst>
      <p:ext uri="{BB962C8B-B14F-4D97-AF65-F5344CB8AC3E}">
        <p14:creationId xmlns:p14="http://schemas.microsoft.com/office/powerpoint/2010/main" val="793100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Lexend"/>
              </a:rPr>
              <a:t>At Intrusion, we believe that cyber threats can be uncovered by observing network flow and understanding who your network is talking to. And that seeing and understanding all of your network communications is the key to greater protection against unknown threats.</a:t>
            </a:r>
            <a:br>
              <a:rPr lang="en-US" sz="2800" dirty="0"/>
            </a:br>
            <a:endParaRPr lang="en-US" sz="1800" b="0" i="0" u="none" strike="noStrike" dirty="0">
              <a:solidFill>
                <a:srgbClr val="000000"/>
              </a:solidFill>
              <a:effectLst/>
              <a:latin typeface="Lexend"/>
            </a:endParaRPr>
          </a:p>
        </p:txBody>
      </p:sp>
      <p:sp>
        <p:nvSpPr>
          <p:cNvPr id="4" name="Slide Number Placeholder 3"/>
          <p:cNvSpPr>
            <a:spLocks noGrp="1"/>
          </p:cNvSpPr>
          <p:nvPr>
            <p:ph type="sldNum" sz="quarter" idx="5"/>
          </p:nvPr>
        </p:nvSpPr>
        <p:spPr/>
        <p:txBody>
          <a:bodyPr/>
          <a:lstStyle/>
          <a:p>
            <a:fld id="{163468CC-10BF-4FF4-8A9C-BC22D3502BCB}" type="slidenum">
              <a:rPr lang="en-US" smtClean="0"/>
              <a:t>1</a:t>
            </a:fld>
            <a:endParaRPr lang="en-US" dirty="0"/>
          </a:p>
        </p:txBody>
      </p:sp>
    </p:spTree>
    <p:extLst>
      <p:ext uri="{BB962C8B-B14F-4D97-AF65-F5344CB8AC3E}">
        <p14:creationId xmlns:p14="http://schemas.microsoft.com/office/powerpoint/2010/main" val="2430310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Lexend"/>
              </a:rPr>
              <a:t>We’ve been around for 30 years and our co-founder started as a network engineer. A security incident early on in his career made him realize it would be useful to know who’s who on the internet. This eventually morphed into what it is today – a vast trove of internet history, and learnings, combined with intelligence gained from decades of threat hunting. Our database is made sense of by our rules engine and is enforced by our patented extractor that makes it possible to inspect all network traffic without slowing it down. </a:t>
            </a:r>
            <a:r>
              <a:rPr lang="en-US" sz="1800" b="0" i="0" u="none" strike="noStrike">
                <a:solidFill>
                  <a:srgbClr val="000000"/>
                </a:solidFill>
                <a:effectLst/>
                <a:latin typeface="Lexend"/>
              </a:rPr>
              <a:t>All of these things combined is what we call “applied threat intelligence.”</a:t>
            </a:r>
            <a:endParaRPr lang="en-US" dirty="0">
              <a:solidFill>
                <a:srgbClr val="000326"/>
              </a:solidFill>
              <a:effectLst/>
              <a:latin typeface="Helvetica" pitchFamily="2" charset="0"/>
            </a:endParaRPr>
          </a:p>
        </p:txBody>
      </p:sp>
      <p:sp>
        <p:nvSpPr>
          <p:cNvPr id="4" name="Slide Number Placeholder 3"/>
          <p:cNvSpPr>
            <a:spLocks noGrp="1"/>
          </p:cNvSpPr>
          <p:nvPr>
            <p:ph type="sldNum" sz="quarter" idx="5"/>
          </p:nvPr>
        </p:nvSpPr>
        <p:spPr/>
        <p:txBody>
          <a:bodyPr/>
          <a:lstStyle/>
          <a:p>
            <a:fld id="{163468CC-10BF-4FF4-8A9C-BC22D3502BCB}" type="slidenum">
              <a:rPr lang="en-US" smtClean="0"/>
              <a:t>2</a:t>
            </a:fld>
            <a:endParaRPr lang="en-US" dirty="0"/>
          </a:p>
        </p:txBody>
      </p:sp>
    </p:spTree>
    <p:extLst>
      <p:ext uri="{BB962C8B-B14F-4D97-AF65-F5344CB8AC3E}">
        <p14:creationId xmlns:p14="http://schemas.microsoft.com/office/powerpoint/2010/main" val="2145701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800"/>
              </a:spcBef>
              <a:spcAft>
                <a:spcPts val="600"/>
              </a:spcAft>
            </a:pPr>
            <a:r>
              <a:rPr lang="en-US" sz="1800" b="0" i="0" u="none" strike="noStrike" dirty="0">
                <a:solidFill>
                  <a:srgbClr val="000000"/>
                </a:solidFill>
                <a:effectLst/>
                <a:latin typeface="Lexend"/>
              </a:rPr>
              <a:t>So what exactly does this do for you? It exposes communications other solutions miss. Packet sampling, traffic encryption, lack of focus on the outbound, misconfigurations, unmanaged devices. These are all common things that can cause a reduction in visibility. Even if you used an extremely conservative #, let’s say 1% of all traffic. For easy math let’s say you’re sending and receiving a total of 100 million packets an hour … that’s 1 million packets every hour, 24 million packets a day – flying under the radar. </a:t>
            </a:r>
            <a:endParaRPr lang="en-US" sz="2800" b="1" dirty="0">
              <a:effectLst/>
            </a:endParaRPr>
          </a:p>
          <a:p>
            <a:pPr rtl="0">
              <a:spcBef>
                <a:spcPts val="0"/>
              </a:spcBef>
              <a:spcAft>
                <a:spcPts val="0"/>
              </a:spcAft>
            </a:pPr>
            <a:br>
              <a:rPr lang="en-US" sz="2800" b="0" dirty="0">
                <a:effectLst/>
              </a:rPr>
            </a:br>
            <a:r>
              <a:rPr lang="en-US" sz="1800" b="0" i="0" u="none" strike="noStrike" dirty="0">
                <a:solidFill>
                  <a:srgbClr val="000000"/>
                </a:solidFill>
                <a:effectLst/>
                <a:latin typeface="Lexend"/>
              </a:rPr>
              <a:t>Another thing to consider that may not be “missed” traffic </a:t>
            </a:r>
            <a:r>
              <a:rPr lang="en-US" sz="1800" b="0" i="0" u="none" strike="noStrike" dirty="0" err="1">
                <a:solidFill>
                  <a:srgbClr val="000000"/>
                </a:solidFill>
                <a:effectLst/>
                <a:latin typeface="Lexend"/>
              </a:rPr>
              <a:t>persay</a:t>
            </a:r>
            <a:r>
              <a:rPr lang="en-US" sz="1800" b="0" i="0" u="none" strike="noStrike" dirty="0">
                <a:solidFill>
                  <a:srgbClr val="000000"/>
                </a:solidFill>
                <a:effectLst/>
                <a:latin typeface="Lexend"/>
              </a:rPr>
              <a:t>, but is also critical is what I like to call “the grey zone.” If we see something unknown, it’s considered suspicious until we investigate it further, where other solutions may just let it pass if it’s not “known bad.”</a:t>
            </a:r>
            <a:endParaRPr lang="en-US" sz="2800" b="0" dirty="0">
              <a:effectLst/>
            </a:endParaRPr>
          </a:p>
        </p:txBody>
      </p:sp>
      <p:sp>
        <p:nvSpPr>
          <p:cNvPr id="4" name="Slide Number Placeholder 3"/>
          <p:cNvSpPr>
            <a:spLocks noGrp="1"/>
          </p:cNvSpPr>
          <p:nvPr>
            <p:ph type="sldNum" sz="quarter" idx="5"/>
          </p:nvPr>
        </p:nvSpPr>
        <p:spPr/>
        <p:txBody>
          <a:bodyPr/>
          <a:lstStyle/>
          <a:p>
            <a:fld id="{163468CC-10BF-4FF4-8A9C-BC22D3502BCB}" type="slidenum">
              <a:rPr lang="en-US" smtClean="0"/>
              <a:t>3</a:t>
            </a:fld>
            <a:endParaRPr lang="en-US" dirty="0"/>
          </a:p>
        </p:txBody>
      </p:sp>
    </p:spTree>
    <p:extLst>
      <p:ext uri="{BB962C8B-B14F-4D97-AF65-F5344CB8AC3E}">
        <p14:creationId xmlns:p14="http://schemas.microsoft.com/office/powerpoint/2010/main" val="1512350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Lexend"/>
              </a:rPr>
              <a:t>IPs and domains are foundational elements of networking and can be considered as “too basic” to offer substantial protection against modern threats. But we have found the opposite to be true.</a:t>
            </a:r>
            <a:endParaRPr lang="en-US" sz="2800" b="0" dirty="0">
              <a:effectLst/>
            </a:endParaRPr>
          </a:p>
          <a:p>
            <a:pPr rtl="0">
              <a:spcBef>
                <a:spcPts val="0"/>
              </a:spcBef>
              <a:spcAft>
                <a:spcPts val="0"/>
              </a:spcAft>
            </a:pPr>
            <a:br>
              <a:rPr lang="en-US" sz="2800" b="0" dirty="0">
                <a:effectLst/>
              </a:rPr>
            </a:br>
            <a:r>
              <a:rPr lang="en-US" sz="1800" b="0" i="0" u="none" strike="noStrike" dirty="0">
                <a:solidFill>
                  <a:srgbClr val="000000"/>
                </a:solidFill>
                <a:effectLst/>
                <a:latin typeface="Lexend"/>
              </a:rPr>
              <a:t>Here are some examples of malicious comms Shield has uncovered that our partners were happy to let their clients know they stopped.</a:t>
            </a:r>
            <a:endParaRPr lang="en-US" sz="2800" b="0" dirty="0">
              <a:effectLst/>
            </a:endParaRPr>
          </a:p>
          <a:p>
            <a:br>
              <a:rPr lang="en-US" sz="2800" b="0" dirty="0">
                <a:effectLst/>
              </a:rPr>
            </a:br>
            <a:r>
              <a:rPr lang="en-US" sz="1800" b="0" i="0" u="none" strike="noStrike" dirty="0">
                <a:solidFill>
                  <a:srgbClr val="000000"/>
                </a:solidFill>
                <a:effectLst/>
                <a:latin typeface="Lexend"/>
              </a:rPr>
              <a:t>This is just a snapshot of time for these companies and really underpins the necessity of 24/7 constant monitoring. And when you’re able to see everything, you’ll start to realize that these types of comms happen </a:t>
            </a:r>
            <a:r>
              <a:rPr lang="en-US" sz="1800" b="0" i="1" u="none" strike="noStrike" dirty="0">
                <a:solidFill>
                  <a:srgbClr val="000000"/>
                </a:solidFill>
                <a:effectLst/>
                <a:latin typeface="Lexend"/>
              </a:rPr>
              <a:t>all</a:t>
            </a:r>
            <a:r>
              <a:rPr lang="en-US" sz="1800" b="0" i="0" u="none" strike="noStrike" dirty="0">
                <a:solidFill>
                  <a:srgbClr val="000000"/>
                </a:solidFill>
                <a:effectLst/>
                <a:latin typeface="Lexend"/>
              </a:rPr>
              <a:t> the time, and have gone unnoticed. Or get noticed when it’s too late.</a:t>
            </a:r>
            <a:endParaRPr lang="en-US" i="1" dirty="0"/>
          </a:p>
        </p:txBody>
      </p:sp>
      <p:sp>
        <p:nvSpPr>
          <p:cNvPr id="4" name="Slide Number Placeholder 3"/>
          <p:cNvSpPr>
            <a:spLocks noGrp="1"/>
          </p:cNvSpPr>
          <p:nvPr>
            <p:ph type="sldNum" sz="quarter" idx="5"/>
          </p:nvPr>
        </p:nvSpPr>
        <p:spPr/>
        <p:txBody>
          <a:bodyPr/>
          <a:lstStyle/>
          <a:p>
            <a:fld id="{163468CC-10BF-4FF4-8A9C-BC22D3502BCB}" type="slidenum">
              <a:rPr lang="en-US" smtClean="0"/>
              <a:t>4</a:t>
            </a:fld>
            <a:endParaRPr lang="en-US" dirty="0"/>
          </a:p>
        </p:txBody>
      </p:sp>
    </p:spTree>
    <p:extLst>
      <p:ext uri="{BB962C8B-B14F-4D97-AF65-F5344CB8AC3E}">
        <p14:creationId xmlns:p14="http://schemas.microsoft.com/office/powerpoint/2010/main" val="928121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Lexend"/>
              </a:rPr>
              <a:t>Since we do have the ability to filter so much traffic, our customers have started to notice what we like to refer to as happy accidents.</a:t>
            </a:r>
            <a:endParaRPr lang="en-US" sz="2800" b="0" dirty="0">
              <a:effectLst/>
            </a:endParaRPr>
          </a:p>
          <a:p>
            <a:pPr rtl="0">
              <a:spcBef>
                <a:spcPts val="0"/>
              </a:spcBef>
              <a:spcAft>
                <a:spcPts val="0"/>
              </a:spcAft>
            </a:pPr>
            <a:br>
              <a:rPr lang="en-US" sz="2800" b="0" dirty="0">
                <a:effectLst/>
              </a:rPr>
            </a:br>
            <a:r>
              <a:rPr lang="en-US" sz="1800" b="0" i="0" u="none" strike="noStrike" dirty="0">
                <a:solidFill>
                  <a:srgbClr val="000000"/>
                </a:solidFill>
                <a:effectLst/>
                <a:latin typeface="Lexend"/>
              </a:rPr>
              <a:t>There is a significant network bandwidth reduction, which increases overall network performance in addition to increased performance of other security tools in the network as well.</a:t>
            </a:r>
            <a:endParaRPr lang="en-US" sz="2800" b="0" dirty="0">
              <a:effectLst/>
            </a:endParaRPr>
          </a:p>
          <a:p>
            <a:pPr rtl="0">
              <a:spcBef>
                <a:spcPts val="0"/>
              </a:spcBef>
              <a:spcAft>
                <a:spcPts val="0"/>
              </a:spcAft>
            </a:pPr>
            <a:br>
              <a:rPr lang="en-US" sz="2800" b="0" dirty="0">
                <a:effectLst/>
              </a:rPr>
            </a:br>
            <a:r>
              <a:rPr lang="en-US" sz="1800" b="0" i="0" u="none" strike="noStrike" dirty="0">
                <a:solidFill>
                  <a:srgbClr val="000000"/>
                </a:solidFill>
                <a:effectLst/>
                <a:latin typeface="Lexend"/>
              </a:rPr>
              <a:t>This filtering also reduces the overall volume of alerts, making the alerts you DO get more impactful.</a:t>
            </a:r>
            <a:endParaRPr lang="en-US" sz="2800" b="0" dirty="0">
              <a:effectLst/>
            </a:endParaRPr>
          </a:p>
          <a:p>
            <a:pPr rtl="0">
              <a:spcBef>
                <a:spcPts val="0"/>
              </a:spcBef>
              <a:spcAft>
                <a:spcPts val="0"/>
              </a:spcAft>
            </a:pPr>
            <a:br>
              <a:rPr lang="en-US" sz="2800" b="0" dirty="0">
                <a:effectLst/>
              </a:rPr>
            </a:br>
            <a:r>
              <a:rPr lang="en-US" sz="1800" b="0" i="0" u="none" strike="noStrike" dirty="0">
                <a:solidFill>
                  <a:srgbClr val="000000"/>
                </a:solidFill>
                <a:effectLst/>
                <a:latin typeface="Lexend"/>
              </a:rPr>
              <a:t>We have users reporting faster load times when using the internet and apps because they're CPU power is not being sucked up from all of the stuff that Shield is blocking. We especially notice it in older and outdated devices.</a:t>
            </a:r>
            <a:endParaRPr lang="en-US" sz="2800" b="0" dirty="0">
              <a:effectLst/>
            </a:endParaRPr>
          </a:p>
          <a:p>
            <a:pPr rtl="0">
              <a:spcBef>
                <a:spcPts val="0"/>
              </a:spcBef>
              <a:spcAft>
                <a:spcPts val="0"/>
              </a:spcAft>
            </a:pPr>
            <a:br>
              <a:rPr lang="en-US" sz="2800" b="0" dirty="0">
                <a:effectLst/>
              </a:rPr>
            </a:br>
            <a:r>
              <a:rPr lang="en-US" sz="1800" b="0" i="0" u="none" strike="noStrike" dirty="0">
                <a:solidFill>
                  <a:srgbClr val="000000"/>
                </a:solidFill>
                <a:effectLst/>
                <a:latin typeface="Lexend"/>
              </a:rPr>
              <a:t>And lastly, device discovery. If a device is connecting to your network, Shield will see that communication. A lot of people have reported discovering devices they didn't even realize were connecting to the network or something that was not able to be managed was sending out comms to a place that it shouldn't be communicating to.</a:t>
            </a:r>
            <a:endParaRPr lang="en-US" sz="2800" b="0" dirty="0">
              <a:effectLst/>
            </a:endParaRPr>
          </a:p>
          <a:p>
            <a:pPr rtl="0">
              <a:spcBef>
                <a:spcPts val="0"/>
              </a:spcBef>
              <a:spcAft>
                <a:spcPts val="0"/>
              </a:spcAft>
            </a:pPr>
            <a:br>
              <a:rPr lang="en-US" sz="2800" b="0" dirty="0">
                <a:effectLst/>
              </a:rPr>
            </a:br>
            <a:r>
              <a:rPr lang="en-US" sz="1800" b="0" i="0" u="none" strike="noStrike" dirty="0">
                <a:solidFill>
                  <a:srgbClr val="000000"/>
                </a:solidFill>
                <a:effectLst/>
                <a:latin typeface="Lexend"/>
              </a:rPr>
              <a:t>So these are just some examples of some really awesome side effects as a result of using the tool.</a:t>
            </a:r>
            <a:endParaRPr lang="en-US" sz="2800" b="0" dirty="0">
              <a:effectLst/>
            </a:endParaRPr>
          </a:p>
        </p:txBody>
      </p:sp>
      <p:sp>
        <p:nvSpPr>
          <p:cNvPr id="4" name="Slide Number Placeholder 3"/>
          <p:cNvSpPr>
            <a:spLocks noGrp="1"/>
          </p:cNvSpPr>
          <p:nvPr>
            <p:ph type="sldNum" sz="quarter" idx="5"/>
          </p:nvPr>
        </p:nvSpPr>
        <p:spPr/>
        <p:txBody>
          <a:bodyPr/>
          <a:lstStyle/>
          <a:p>
            <a:fld id="{B9FAAE29-5971-BA4C-B86E-A8EC34A182CB}" type="slidenum">
              <a:rPr lang="en-US" smtClean="0"/>
              <a:t>5</a:t>
            </a:fld>
            <a:endParaRPr lang="en-US"/>
          </a:p>
        </p:txBody>
      </p:sp>
    </p:spTree>
    <p:extLst>
      <p:ext uri="{BB962C8B-B14F-4D97-AF65-F5344CB8AC3E}">
        <p14:creationId xmlns:p14="http://schemas.microsoft.com/office/powerpoint/2010/main" val="3200351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Lexend"/>
              </a:rPr>
              <a:t>Since we do have the ability to filter so much traffic, our customers have started to notice what we like to refer to as happy accidents.</a:t>
            </a:r>
            <a:endParaRPr lang="en-US" sz="2800" b="0" dirty="0">
              <a:effectLst/>
            </a:endParaRPr>
          </a:p>
          <a:p>
            <a:pPr rtl="0">
              <a:spcBef>
                <a:spcPts val="0"/>
              </a:spcBef>
              <a:spcAft>
                <a:spcPts val="0"/>
              </a:spcAft>
            </a:pPr>
            <a:br>
              <a:rPr lang="en-US" sz="2800" b="0" dirty="0">
                <a:effectLst/>
              </a:rPr>
            </a:br>
            <a:r>
              <a:rPr lang="en-US" sz="1800" b="0" i="0" u="none" strike="noStrike" dirty="0">
                <a:solidFill>
                  <a:srgbClr val="000000"/>
                </a:solidFill>
                <a:effectLst/>
                <a:latin typeface="Lexend"/>
              </a:rPr>
              <a:t>There is a significant network bandwidth reduction, which increases overall network performance in addition to increased performance of other security tools in the network as well.</a:t>
            </a:r>
            <a:endParaRPr lang="en-US" sz="2800" b="0" dirty="0">
              <a:effectLst/>
            </a:endParaRPr>
          </a:p>
          <a:p>
            <a:pPr rtl="0">
              <a:spcBef>
                <a:spcPts val="0"/>
              </a:spcBef>
              <a:spcAft>
                <a:spcPts val="0"/>
              </a:spcAft>
            </a:pPr>
            <a:br>
              <a:rPr lang="en-US" sz="2800" b="0" dirty="0">
                <a:effectLst/>
              </a:rPr>
            </a:br>
            <a:r>
              <a:rPr lang="en-US" sz="1800" b="0" i="0" u="none" strike="noStrike" dirty="0">
                <a:solidFill>
                  <a:srgbClr val="000000"/>
                </a:solidFill>
                <a:effectLst/>
                <a:latin typeface="Lexend"/>
              </a:rPr>
              <a:t>This filtering also reduces the overall volume of alerts, making the alerts you DO get more impactful.</a:t>
            </a:r>
            <a:endParaRPr lang="en-US" sz="2800" b="0" dirty="0">
              <a:effectLst/>
            </a:endParaRPr>
          </a:p>
          <a:p>
            <a:pPr rtl="0">
              <a:spcBef>
                <a:spcPts val="0"/>
              </a:spcBef>
              <a:spcAft>
                <a:spcPts val="0"/>
              </a:spcAft>
            </a:pPr>
            <a:br>
              <a:rPr lang="en-US" sz="2800" b="0" dirty="0">
                <a:effectLst/>
              </a:rPr>
            </a:br>
            <a:r>
              <a:rPr lang="en-US" sz="1800" b="0" i="0" u="none" strike="noStrike" dirty="0">
                <a:solidFill>
                  <a:srgbClr val="000000"/>
                </a:solidFill>
                <a:effectLst/>
                <a:latin typeface="Lexend"/>
              </a:rPr>
              <a:t>We have users reporting faster load times when using the internet and apps because they're CPU power is not being sucked up from all of the stuff that Shield is blocking. We especially notice it in older and outdated devices.</a:t>
            </a:r>
            <a:endParaRPr lang="en-US" sz="2800" b="0" dirty="0">
              <a:effectLst/>
            </a:endParaRPr>
          </a:p>
          <a:p>
            <a:pPr rtl="0">
              <a:spcBef>
                <a:spcPts val="0"/>
              </a:spcBef>
              <a:spcAft>
                <a:spcPts val="0"/>
              </a:spcAft>
            </a:pPr>
            <a:br>
              <a:rPr lang="en-US" sz="2800" b="0" dirty="0">
                <a:effectLst/>
              </a:rPr>
            </a:br>
            <a:r>
              <a:rPr lang="en-US" sz="1800" b="0" i="0" u="none" strike="noStrike" dirty="0">
                <a:solidFill>
                  <a:srgbClr val="000000"/>
                </a:solidFill>
                <a:effectLst/>
                <a:latin typeface="Lexend"/>
              </a:rPr>
              <a:t>And lastly, device discovery. If a device is connecting to your network, Shield will see that communication. A lot of people have reported discovering devices they didn't even realize were connecting to the network or something that was not able to be managed was sending out comms to a place that it shouldn't be communicating to.</a:t>
            </a:r>
            <a:endParaRPr lang="en-US" sz="2800" b="0" dirty="0">
              <a:effectLst/>
            </a:endParaRPr>
          </a:p>
          <a:p>
            <a:pPr rtl="0">
              <a:spcBef>
                <a:spcPts val="0"/>
              </a:spcBef>
              <a:spcAft>
                <a:spcPts val="0"/>
              </a:spcAft>
            </a:pPr>
            <a:br>
              <a:rPr lang="en-US" sz="2800" b="0" dirty="0">
                <a:effectLst/>
              </a:rPr>
            </a:br>
            <a:r>
              <a:rPr lang="en-US" sz="1800" b="0" i="0" u="none" strike="noStrike" dirty="0">
                <a:solidFill>
                  <a:srgbClr val="000000"/>
                </a:solidFill>
                <a:effectLst/>
                <a:latin typeface="Lexend"/>
              </a:rPr>
              <a:t>So these are just some examples of some really awesome side effects as a result of using the tool.</a:t>
            </a:r>
            <a:endParaRPr lang="en-US" sz="2800" b="0" dirty="0">
              <a:effectLst/>
            </a:endParaRPr>
          </a:p>
        </p:txBody>
      </p:sp>
      <p:sp>
        <p:nvSpPr>
          <p:cNvPr id="4" name="Slide Number Placeholder 3"/>
          <p:cNvSpPr>
            <a:spLocks noGrp="1"/>
          </p:cNvSpPr>
          <p:nvPr>
            <p:ph type="sldNum" sz="quarter" idx="5"/>
          </p:nvPr>
        </p:nvSpPr>
        <p:spPr/>
        <p:txBody>
          <a:bodyPr/>
          <a:lstStyle/>
          <a:p>
            <a:fld id="{B9FAAE29-5971-BA4C-B86E-A8EC34A182CB}" type="slidenum">
              <a:rPr lang="en-US" smtClean="0"/>
              <a:t>6</a:t>
            </a:fld>
            <a:endParaRPr lang="en-US"/>
          </a:p>
        </p:txBody>
      </p:sp>
    </p:spTree>
    <p:extLst>
      <p:ext uri="{BB962C8B-B14F-4D97-AF65-F5344CB8AC3E}">
        <p14:creationId xmlns:p14="http://schemas.microsoft.com/office/powerpoint/2010/main" val="3590286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Lexend"/>
              </a:rPr>
              <a:t>So to recap: you can SEE IT ALL. We don’t sample traffic. We scrutinize outbound the same way we do inbound. Every communication is logged. And just because an IP is allowed to establish a connection to your network once doesn’t mean it will again. Our rules are dynamic. All of these things here are what makes Intrusion so powerful without giving you additional headaches to worry about like where am I </a:t>
            </a:r>
            <a:r>
              <a:rPr lang="en-US" sz="1800" b="0" i="0" u="none" strike="noStrike" dirty="0" err="1">
                <a:solidFill>
                  <a:srgbClr val="000000"/>
                </a:solidFill>
                <a:effectLst/>
                <a:latin typeface="Lexend"/>
              </a:rPr>
              <a:t>gonna</a:t>
            </a:r>
            <a:r>
              <a:rPr lang="en-US" sz="1800" b="0" i="0" u="none" strike="noStrike" dirty="0">
                <a:solidFill>
                  <a:srgbClr val="000000"/>
                </a:solidFill>
                <a:effectLst/>
                <a:latin typeface="Lexend"/>
              </a:rPr>
              <a:t> store all this data? Or what will this add to my compliance concerns? Our goal was to create a powerful tool that was easy to use.</a:t>
            </a:r>
            <a:endParaRPr lang="en-US" dirty="0"/>
          </a:p>
        </p:txBody>
      </p:sp>
      <p:sp>
        <p:nvSpPr>
          <p:cNvPr id="4" name="Slide Number Placeholder 3"/>
          <p:cNvSpPr>
            <a:spLocks noGrp="1"/>
          </p:cNvSpPr>
          <p:nvPr>
            <p:ph type="sldNum" sz="quarter" idx="5"/>
          </p:nvPr>
        </p:nvSpPr>
        <p:spPr/>
        <p:txBody>
          <a:bodyPr/>
          <a:lstStyle/>
          <a:p>
            <a:fld id="{B9FAAE29-5971-BA4C-B86E-A8EC34A182CB}" type="slidenum">
              <a:rPr lang="en-US" smtClean="0"/>
              <a:t>7</a:t>
            </a:fld>
            <a:endParaRPr lang="en-US"/>
          </a:p>
        </p:txBody>
      </p:sp>
    </p:spTree>
    <p:extLst>
      <p:ext uri="{BB962C8B-B14F-4D97-AF65-F5344CB8AC3E}">
        <p14:creationId xmlns:p14="http://schemas.microsoft.com/office/powerpoint/2010/main" val="8129710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0.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4.emf"/><Relationship Id="rId1" Type="http://schemas.openxmlformats.org/officeDocument/2006/relationships/slideMaster" Target="../slideMasters/slideMaster1.xml"/><Relationship Id="rId4" Type="http://schemas.openxmlformats.org/officeDocument/2006/relationships/image" Target="../media/image13.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4.emf"/><Relationship Id="rId1" Type="http://schemas.openxmlformats.org/officeDocument/2006/relationships/slideMaster" Target="../slideMasters/slideMaster1.xml"/><Relationship Id="rId4" Type="http://schemas.openxmlformats.org/officeDocument/2006/relationships/image" Target="../media/image10.emf"/></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6.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4.emf"/><Relationship Id="rId1" Type="http://schemas.openxmlformats.org/officeDocument/2006/relationships/slideMaster" Target="../slideMasters/slideMaster1.xml"/><Relationship Id="rId4" Type="http://schemas.openxmlformats.org/officeDocument/2006/relationships/image" Target="../media/image17.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v1">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35ABAD3-CB5F-5EA8-9EA3-EA74BEB1DDD0}"/>
              </a:ext>
            </a:extLst>
          </p:cNvPr>
          <p:cNvSpPr>
            <a:spLocks noGrp="1"/>
          </p:cNvSpPr>
          <p:nvPr>
            <p:ph type="title" hasCustomPrompt="1"/>
          </p:nvPr>
        </p:nvSpPr>
        <p:spPr>
          <a:xfrm>
            <a:off x="1218084" y="2197858"/>
            <a:ext cx="8036679" cy="2224966"/>
          </a:xfrm>
          <a:prstGeom prst="rect">
            <a:avLst/>
          </a:prstGeom>
        </p:spPr>
        <p:txBody>
          <a:bodyPr anchor="t"/>
          <a:lstStyle>
            <a:lvl1pPr algn="l">
              <a:defRPr sz="6600">
                <a:solidFill>
                  <a:schemeClr val="bg2"/>
                </a:solidFill>
              </a:defRPr>
            </a:lvl1pPr>
          </a:lstStyle>
          <a:p>
            <a:r>
              <a:rPr lang="en-US"/>
              <a:t>Insert title here</a:t>
            </a:r>
          </a:p>
        </p:txBody>
      </p:sp>
      <p:sp>
        <p:nvSpPr>
          <p:cNvPr id="9" name="Text Placeholder 9">
            <a:extLst>
              <a:ext uri="{FF2B5EF4-FFF2-40B4-BE49-F238E27FC236}">
                <a16:creationId xmlns:a16="http://schemas.microsoft.com/office/drawing/2014/main" id="{5DFBD6DF-5F44-4C91-BA1A-296F38AFCCBB}"/>
              </a:ext>
            </a:extLst>
          </p:cNvPr>
          <p:cNvSpPr>
            <a:spLocks noGrp="1"/>
          </p:cNvSpPr>
          <p:nvPr>
            <p:ph type="body" sz="quarter" idx="12" hasCustomPrompt="1"/>
          </p:nvPr>
        </p:nvSpPr>
        <p:spPr>
          <a:xfrm>
            <a:off x="1218084" y="5197229"/>
            <a:ext cx="6991789" cy="840966"/>
          </a:xfrm>
          <a:prstGeom prst="rect">
            <a:avLst/>
          </a:prstGeom>
        </p:spPr>
        <p:txBody>
          <a:bodyPr anchor="b" anchorCtr="0"/>
          <a:lstStyle>
            <a:lvl1pPr marL="0" indent="0" algn="l">
              <a:buFont typeface="Arial" panose="020B0604020202020204" pitchFamily="34" charset="0"/>
              <a:buNone/>
              <a:defRPr sz="2000">
                <a:solidFill>
                  <a:schemeClr val="bg2"/>
                </a:solidFill>
              </a:defRPr>
            </a:lvl1pPr>
            <a:lvl2pPr marL="0" indent="0" algn="l">
              <a:buNone/>
              <a:defRPr/>
            </a:lvl2pPr>
          </a:lstStyle>
          <a:p>
            <a:pPr lvl="0"/>
            <a:r>
              <a:rPr lang="en-US"/>
              <a:t>Subtitle/Text</a:t>
            </a:r>
          </a:p>
        </p:txBody>
      </p:sp>
      <p:pic>
        <p:nvPicPr>
          <p:cNvPr id="12" name="Picture 11">
            <a:extLst>
              <a:ext uri="{FF2B5EF4-FFF2-40B4-BE49-F238E27FC236}">
                <a16:creationId xmlns:a16="http://schemas.microsoft.com/office/drawing/2014/main" id="{43AB99A2-1D04-E95D-8163-8E2002A5C4B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254763" y="5518749"/>
            <a:ext cx="1994673" cy="519446"/>
          </a:xfrm>
          <a:prstGeom prst="rect">
            <a:avLst/>
          </a:prstGeom>
        </p:spPr>
      </p:pic>
      <p:pic>
        <p:nvPicPr>
          <p:cNvPr id="5" name="Picture 4">
            <a:extLst>
              <a:ext uri="{FF2B5EF4-FFF2-40B4-BE49-F238E27FC236}">
                <a16:creationId xmlns:a16="http://schemas.microsoft.com/office/drawing/2014/main" id="{CD1191CD-AFD4-BD90-C881-1C0E86F3C453}"/>
              </a:ext>
            </a:extLst>
          </p:cNvPr>
          <p:cNvPicPr>
            <a:picLocks noChangeAspect="1"/>
          </p:cNvPicPr>
          <p:nvPr userDrawn="1"/>
        </p:nvPicPr>
        <p:blipFill>
          <a:blip r:embed="rId3"/>
          <a:stretch>
            <a:fillRect/>
          </a:stretch>
        </p:blipFill>
        <p:spPr>
          <a:xfrm>
            <a:off x="1282355" y="984633"/>
            <a:ext cx="687003" cy="629752"/>
          </a:xfrm>
          <a:prstGeom prst="rect">
            <a:avLst/>
          </a:prstGeom>
        </p:spPr>
      </p:pic>
      <p:pic>
        <p:nvPicPr>
          <p:cNvPr id="3" name="Picture 2">
            <a:extLst>
              <a:ext uri="{FF2B5EF4-FFF2-40B4-BE49-F238E27FC236}">
                <a16:creationId xmlns:a16="http://schemas.microsoft.com/office/drawing/2014/main" id="{B5A69008-8982-E651-778B-A622D5394A79}"/>
              </a:ext>
            </a:extLst>
          </p:cNvPr>
          <p:cNvPicPr>
            <a:picLocks noChangeAspect="1"/>
          </p:cNvPicPr>
          <p:nvPr userDrawn="1"/>
        </p:nvPicPr>
        <p:blipFill rotWithShape="1">
          <a:blip r:embed="rId4">
            <a:alphaModFix/>
            <a:duotone>
              <a:schemeClr val="accent1">
                <a:shade val="45000"/>
                <a:satMod val="135000"/>
              </a:schemeClr>
              <a:prstClr val="white"/>
            </a:duotone>
            <a:lum bright="-26000" contrast="-38000"/>
          </a:blip>
          <a:srcRect t="33329" r="16325"/>
          <a:stretch/>
        </p:blipFill>
        <p:spPr>
          <a:xfrm>
            <a:off x="9915712" y="39755"/>
            <a:ext cx="2231986" cy="4572283"/>
          </a:xfrm>
          <a:prstGeom prst="rect">
            <a:avLst/>
          </a:prstGeom>
        </p:spPr>
      </p:pic>
    </p:spTree>
    <p:extLst>
      <p:ext uri="{BB962C8B-B14F-4D97-AF65-F5344CB8AC3E}">
        <p14:creationId xmlns:p14="http://schemas.microsoft.com/office/powerpoint/2010/main" val="1389498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H + 1 LHL + BODY">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593A4-627F-8B34-0258-44C3E38BFC7E}"/>
              </a:ext>
            </a:extLst>
          </p:cNvPr>
          <p:cNvSpPr>
            <a:spLocks noGrp="1"/>
          </p:cNvSpPr>
          <p:nvPr>
            <p:ph type="title" hasCustomPrompt="1"/>
          </p:nvPr>
        </p:nvSpPr>
        <p:spPr>
          <a:xfrm>
            <a:off x="609600" y="885851"/>
            <a:ext cx="10972800" cy="640101"/>
          </a:xfrm>
          <a:prstGeom prst="rect">
            <a:avLst/>
          </a:prstGeom>
        </p:spPr>
        <p:txBody>
          <a:bodyPr/>
          <a:lstStyle>
            <a:lvl1pPr>
              <a:defRPr>
                <a:solidFill>
                  <a:schemeClr val="bg2"/>
                </a:solidFill>
              </a:defRPr>
            </a:lvl1pPr>
          </a:lstStyle>
          <a:p>
            <a:r>
              <a:rPr lang="en-US"/>
              <a:t>Insert one line headline</a:t>
            </a:r>
          </a:p>
        </p:txBody>
      </p:sp>
      <p:sp>
        <p:nvSpPr>
          <p:cNvPr id="13" name="Text Placeholder 3">
            <a:extLst>
              <a:ext uri="{FF2B5EF4-FFF2-40B4-BE49-F238E27FC236}">
                <a16:creationId xmlns:a16="http://schemas.microsoft.com/office/drawing/2014/main" id="{BD04CF67-FF29-CCCF-5F05-CEE5C7E5A94B}"/>
              </a:ext>
            </a:extLst>
          </p:cNvPr>
          <p:cNvSpPr>
            <a:spLocks noGrp="1"/>
          </p:cNvSpPr>
          <p:nvPr>
            <p:ph type="body" sz="quarter" idx="17" hasCustomPrompt="1"/>
          </p:nvPr>
        </p:nvSpPr>
        <p:spPr>
          <a:xfrm>
            <a:off x="609600" y="355896"/>
            <a:ext cx="1475232" cy="307777"/>
          </a:xfrm>
        </p:spPr>
        <p:txBody>
          <a:bodyPr wrap="square" lIns="0">
            <a:spAutoFit/>
          </a:bodyPr>
          <a:lstStyle>
            <a:lvl1pPr>
              <a:buNone/>
              <a:defRPr sz="1400" spc="0">
                <a:solidFill>
                  <a:schemeClr val="accent6"/>
                </a:solidFill>
              </a:defRPr>
            </a:lvl1pPr>
          </a:lstStyle>
          <a:p>
            <a:pPr lvl="0"/>
            <a:r>
              <a:rPr lang="en-US"/>
              <a:t>SUBHEAD</a:t>
            </a:r>
          </a:p>
        </p:txBody>
      </p:sp>
      <p:sp>
        <p:nvSpPr>
          <p:cNvPr id="3" name="Text Placeholder 7">
            <a:extLst>
              <a:ext uri="{FF2B5EF4-FFF2-40B4-BE49-F238E27FC236}">
                <a16:creationId xmlns:a16="http://schemas.microsoft.com/office/drawing/2014/main" id="{E808D327-0EF8-E903-009C-B02CD83B06A0}"/>
              </a:ext>
            </a:extLst>
          </p:cNvPr>
          <p:cNvSpPr>
            <a:spLocks noGrp="1"/>
          </p:cNvSpPr>
          <p:nvPr>
            <p:ph type="body" sz="quarter" idx="10"/>
          </p:nvPr>
        </p:nvSpPr>
        <p:spPr>
          <a:xfrm>
            <a:off x="609599" y="1932561"/>
            <a:ext cx="10972799" cy="43125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97734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H + 2LHL + BODY">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593A4-627F-8B34-0258-44C3E38BFC7E}"/>
              </a:ext>
            </a:extLst>
          </p:cNvPr>
          <p:cNvSpPr>
            <a:spLocks noGrp="1"/>
          </p:cNvSpPr>
          <p:nvPr>
            <p:ph type="title" hasCustomPrompt="1"/>
          </p:nvPr>
        </p:nvSpPr>
        <p:spPr>
          <a:xfrm>
            <a:off x="609600" y="885851"/>
            <a:ext cx="10972800" cy="1064869"/>
          </a:xfrm>
          <a:prstGeom prst="rect">
            <a:avLst/>
          </a:prstGeom>
        </p:spPr>
        <p:txBody>
          <a:bodyPr/>
          <a:lstStyle>
            <a:lvl1pPr>
              <a:defRPr>
                <a:solidFill>
                  <a:schemeClr val="bg1"/>
                </a:solidFill>
              </a:defRPr>
            </a:lvl1pPr>
          </a:lstStyle>
          <a:p>
            <a:r>
              <a:rPr lang="en-US"/>
              <a:t>Insert two line headline</a:t>
            </a:r>
          </a:p>
        </p:txBody>
      </p:sp>
      <p:sp>
        <p:nvSpPr>
          <p:cNvPr id="13" name="Text Placeholder 3">
            <a:extLst>
              <a:ext uri="{FF2B5EF4-FFF2-40B4-BE49-F238E27FC236}">
                <a16:creationId xmlns:a16="http://schemas.microsoft.com/office/drawing/2014/main" id="{BD04CF67-FF29-CCCF-5F05-CEE5C7E5A94B}"/>
              </a:ext>
            </a:extLst>
          </p:cNvPr>
          <p:cNvSpPr>
            <a:spLocks noGrp="1"/>
          </p:cNvSpPr>
          <p:nvPr>
            <p:ph type="body" sz="quarter" idx="17" hasCustomPrompt="1"/>
          </p:nvPr>
        </p:nvSpPr>
        <p:spPr>
          <a:xfrm>
            <a:off x="609600" y="355896"/>
            <a:ext cx="1402080" cy="307777"/>
          </a:xfrm>
        </p:spPr>
        <p:txBody>
          <a:bodyPr wrap="square" lIns="0">
            <a:spAutoFit/>
          </a:bodyPr>
          <a:lstStyle>
            <a:lvl1pPr>
              <a:buNone/>
              <a:defRPr sz="1400" spc="0">
                <a:solidFill>
                  <a:schemeClr val="accent6"/>
                </a:solidFill>
              </a:defRPr>
            </a:lvl1pPr>
          </a:lstStyle>
          <a:p>
            <a:pPr lvl="0"/>
            <a:r>
              <a:rPr lang="en-US"/>
              <a:t>SUBHEAD</a:t>
            </a:r>
          </a:p>
        </p:txBody>
      </p:sp>
      <p:sp>
        <p:nvSpPr>
          <p:cNvPr id="3" name="Text Placeholder 7">
            <a:extLst>
              <a:ext uri="{FF2B5EF4-FFF2-40B4-BE49-F238E27FC236}">
                <a16:creationId xmlns:a16="http://schemas.microsoft.com/office/drawing/2014/main" id="{5FCE6586-33FE-861C-6673-37AC0D537CFD}"/>
              </a:ext>
            </a:extLst>
          </p:cNvPr>
          <p:cNvSpPr>
            <a:spLocks noGrp="1"/>
          </p:cNvSpPr>
          <p:nvPr>
            <p:ph type="body" sz="quarter" idx="10"/>
          </p:nvPr>
        </p:nvSpPr>
        <p:spPr>
          <a:xfrm>
            <a:off x="609599" y="2416098"/>
            <a:ext cx="10972799" cy="38290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20895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1 LHL + BODY + ACC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593A4-627F-8B34-0258-44C3E38BFC7E}"/>
              </a:ext>
            </a:extLst>
          </p:cNvPr>
          <p:cNvSpPr>
            <a:spLocks noGrp="1"/>
          </p:cNvSpPr>
          <p:nvPr>
            <p:ph type="title" hasCustomPrompt="1"/>
          </p:nvPr>
        </p:nvSpPr>
        <p:spPr>
          <a:xfrm>
            <a:off x="609600" y="469504"/>
            <a:ext cx="8680703" cy="640101"/>
          </a:xfrm>
          <a:prstGeom prst="rect">
            <a:avLst/>
          </a:prstGeom>
        </p:spPr>
        <p:txBody>
          <a:bodyPr/>
          <a:lstStyle>
            <a:lvl1pPr>
              <a:defRPr>
                <a:solidFill>
                  <a:schemeClr val="bg1"/>
                </a:solidFill>
              </a:defRPr>
            </a:lvl1pPr>
          </a:lstStyle>
          <a:p>
            <a:r>
              <a:rPr lang="en-US"/>
              <a:t>Insert one line headline</a:t>
            </a:r>
          </a:p>
        </p:txBody>
      </p:sp>
      <p:pic>
        <p:nvPicPr>
          <p:cNvPr id="7" name="Picture 6">
            <a:extLst>
              <a:ext uri="{FF2B5EF4-FFF2-40B4-BE49-F238E27FC236}">
                <a16:creationId xmlns:a16="http://schemas.microsoft.com/office/drawing/2014/main" id="{8E9475DE-0602-DEE9-9CE5-6518E5AF8CA8}"/>
              </a:ext>
            </a:extLst>
          </p:cNvPr>
          <p:cNvPicPr>
            <a:picLocks noChangeAspect="1"/>
          </p:cNvPicPr>
          <p:nvPr userDrawn="1"/>
        </p:nvPicPr>
        <p:blipFill>
          <a:blip r:embed="rId2"/>
          <a:stretch>
            <a:fillRect/>
          </a:stretch>
        </p:blipFill>
        <p:spPr>
          <a:xfrm>
            <a:off x="9786530" y="-1786961"/>
            <a:ext cx="2667448" cy="6858000"/>
          </a:xfrm>
          <a:prstGeom prst="rect">
            <a:avLst/>
          </a:prstGeom>
        </p:spPr>
      </p:pic>
      <p:pic>
        <p:nvPicPr>
          <p:cNvPr id="4" name="Picture 3">
            <a:extLst>
              <a:ext uri="{FF2B5EF4-FFF2-40B4-BE49-F238E27FC236}">
                <a16:creationId xmlns:a16="http://schemas.microsoft.com/office/drawing/2014/main" id="{5BC3E3F4-F4D1-32CF-3412-FB20DA8307CE}"/>
              </a:ext>
            </a:extLst>
          </p:cNvPr>
          <p:cNvPicPr>
            <a:picLocks noChangeAspect="1"/>
          </p:cNvPicPr>
          <p:nvPr userDrawn="1"/>
        </p:nvPicPr>
        <p:blipFill>
          <a:blip r:embed="rId3">
            <a:duotone>
              <a:schemeClr val="accent6">
                <a:shade val="45000"/>
                <a:satMod val="135000"/>
              </a:schemeClr>
              <a:prstClr val="white"/>
            </a:duotone>
            <a:lum contrast="15000"/>
          </a:blip>
          <a:stretch>
            <a:fillRect/>
          </a:stretch>
        </p:blipFill>
        <p:spPr>
          <a:xfrm rot="2700000">
            <a:off x="11073039" y="1194861"/>
            <a:ext cx="360355" cy="360355"/>
          </a:xfrm>
          <a:prstGeom prst="rect">
            <a:avLst/>
          </a:prstGeom>
        </p:spPr>
      </p:pic>
      <p:pic>
        <p:nvPicPr>
          <p:cNvPr id="5" name="Picture 4">
            <a:extLst>
              <a:ext uri="{FF2B5EF4-FFF2-40B4-BE49-F238E27FC236}">
                <a16:creationId xmlns:a16="http://schemas.microsoft.com/office/drawing/2014/main" id="{9EF002F8-1A1E-62CA-C891-BF972549AB25}"/>
              </a:ext>
            </a:extLst>
          </p:cNvPr>
          <p:cNvPicPr>
            <a:picLocks noChangeAspect="1"/>
          </p:cNvPicPr>
          <p:nvPr userDrawn="1"/>
        </p:nvPicPr>
        <p:blipFill>
          <a:blip r:embed="rId4"/>
          <a:stretch>
            <a:fillRect/>
          </a:stretch>
        </p:blipFill>
        <p:spPr>
          <a:xfrm>
            <a:off x="11107559" y="5880340"/>
            <a:ext cx="554353" cy="508156"/>
          </a:xfrm>
          <a:prstGeom prst="rect">
            <a:avLst/>
          </a:prstGeom>
        </p:spPr>
      </p:pic>
      <p:sp>
        <p:nvSpPr>
          <p:cNvPr id="8" name="Text Placeholder 7">
            <a:extLst>
              <a:ext uri="{FF2B5EF4-FFF2-40B4-BE49-F238E27FC236}">
                <a16:creationId xmlns:a16="http://schemas.microsoft.com/office/drawing/2014/main" id="{3D3D5F0B-E655-E905-09B9-BF8C330D3543}"/>
              </a:ext>
            </a:extLst>
          </p:cNvPr>
          <p:cNvSpPr>
            <a:spLocks noGrp="1"/>
          </p:cNvSpPr>
          <p:nvPr>
            <p:ph type="body" sz="quarter" idx="10"/>
          </p:nvPr>
        </p:nvSpPr>
        <p:spPr>
          <a:xfrm>
            <a:off x="609600" y="1575881"/>
            <a:ext cx="8680704" cy="4669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11197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2 LHL + BODY + ACC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593A4-627F-8B34-0258-44C3E38BFC7E}"/>
              </a:ext>
            </a:extLst>
          </p:cNvPr>
          <p:cNvSpPr>
            <a:spLocks noGrp="1"/>
          </p:cNvSpPr>
          <p:nvPr>
            <p:ph type="title" hasCustomPrompt="1"/>
          </p:nvPr>
        </p:nvSpPr>
        <p:spPr>
          <a:xfrm>
            <a:off x="609600" y="577170"/>
            <a:ext cx="8680704" cy="1064869"/>
          </a:xfrm>
          <a:prstGeom prst="rect">
            <a:avLst/>
          </a:prstGeom>
        </p:spPr>
        <p:txBody>
          <a:bodyPr/>
          <a:lstStyle>
            <a:lvl1pPr>
              <a:defRPr>
                <a:solidFill>
                  <a:schemeClr val="bg1"/>
                </a:solidFill>
              </a:defRPr>
            </a:lvl1pPr>
          </a:lstStyle>
          <a:p>
            <a:r>
              <a:rPr lang="en-US"/>
              <a:t>Insert two line headline</a:t>
            </a:r>
          </a:p>
        </p:txBody>
      </p:sp>
      <p:pic>
        <p:nvPicPr>
          <p:cNvPr id="7" name="Picture 6">
            <a:extLst>
              <a:ext uri="{FF2B5EF4-FFF2-40B4-BE49-F238E27FC236}">
                <a16:creationId xmlns:a16="http://schemas.microsoft.com/office/drawing/2014/main" id="{A92859EE-B0FF-F5E8-56B1-521814049487}"/>
              </a:ext>
            </a:extLst>
          </p:cNvPr>
          <p:cNvPicPr>
            <a:picLocks noChangeAspect="1"/>
          </p:cNvPicPr>
          <p:nvPr userDrawn="1"/>
        </p:nvPicPr>
        <p:blipFill>
          <a:blip r:embed="rId2"/>
          <a:stretch>
            <a:fillRect/>
          </a:stretch>
        </p:blipFill>
        <p:spPr>
          <a:xfrm>
            <a:off x="9786530" y="-1786961"/>
            <a:ext cx="2667448" cy="6858000"/>
          </a:xfrm>
          <a:prstGeom prst="rect">
            <a:avLst/>
          </a:prstGeom>
        </p:spPr>
      </p:pic>
      <p:pic>
        <p:nvPicPr>
          <p:cNvPr id="4" name="Picture 3">
            <a:extLst>
              <a:ext uri="{FF2B5EF4-FFF2-40B4-BE49-F238E27FC236}">
                <a16:creationId xmlns:a16="http://schemas.microsoft.com/office/drawing/2014/main" id="{5D99075F-810E-B188-23EF-21A90BD5448D}"/>
              </a:ext>
            </a:extLst>
          </p:cNvPr>
          <p:cNvPicPr>
            <a:picLocks noChangeAspect="1"/>
          </p:cNvPicPr>
          <p:nvPr userDrawn="1"/>
        </p:nvPicPr>
        <p:blipFill>
          <a:blip r:embed="rId3"/>
          <a:stretch>
            <a:fillRect/>
          </a:stretch>
        </p:blipFill>
        <p:spPr>
          <a:xfrm>
            <a:off x="11107559" y="5880340"/>
            <a:ext cx="554353" cy="508156"/>
          </a:xfrm>
          <a:prstGeom prst="rect">
            <a:avLst/>
          </a:prstGeom>
        </p:spPr>
      </p:pic>
      <p:sp>
        <p:nvSpPr>
          <p:cNvPr id="6" name="Text Placeholder 7">
            <a:extLst>
              <a:ext uri="{FF2B5EF4-FFF2-40B4-BE49-F238E27FC236}">
                <a16:creationId xmlns:a16="http://schemas.microsoft.com/office/drawing/2014/main" id="{448C05DB-A7BF-E066-943D-8279583773FD}"/>
              </a:ext>
            </a:extLst>
          </p:cNvPr>
          <p:cNvSpPr>
            <a:spLocks noGrp="1"/>
          </p:cNvSpPr>
          <p:nvPr>
            <p:ph type="body" sz="quarter" idx="10"/>
          </p:nvPr>
        </p:nvSpPr>
        <p:spPr>
          <a:xfrm>
            <a:off x="609599" y="2094689"/>
            <a:ext cx="8680704" cy="415046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85085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1 LHL + BOD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593A4-627F-8B34-0258-44C3E38BFC7E}"/>
              </a:ext>
            </a:extLst>
          </p:cNvPr>
          <p:cNvSpPr>
            <a:spLocks noGrp="1"/>
          </p:cNvSpPr>
          <p:nvPr>
            <p:ph type="title" hasCustomPrompt="1"/>
          </p:nvPr>
        </p:nvSpPr>
        <p:spPr>
          <a:xfrm>
            <a:off x="609600" y="469504"/>
            <a:ext cx="10972800" cy="640101"/>
          </a:xfrm>
          <a:prstGeom prst="rect">
            <a:avLst/>
          </a:prstGeom>
        </p:spPr>
        <p:txBody>
          <a:bodyPr/>
          <a:lstStyle>
            <a:lvl1pPr>
              <a:defRPr>
                <a:solidFill>
                  <a:schemeClr val="accent1"/>
                </a:solidFill>
              </a:defRPr>
            </a:lvl1pPr>
          </a:lstStyle>
          <a:p>
            <a:r>
              <a:rPr lang="en-US"/>
              <a:t>Insert one line headline</a:t>
            </a:r>
          </a:p>
        </p:txBody>
      </p:sp>
      <p:sp>
        <p:nvSpPr>
          <p:cNvPr id="3" name="Text Placeholder 7">
            <a:extLst>
              <a:ext uri="{FF2B5EF4-FFF2-40B4-BE49-F238E27FC236}">
                <a16:creationId xmlns:a16="http://schemas.microsoft.com/office/drawing/2014/main" id="{1A4F5783-D4E4-6829-F1D0-E6E9453F5EAF}"/>
              </a:ext>
            </a:extLst>
          </p:cNvPr>
          <p:cNvSpPr>
            <a:spLocks noGrp="1"/>
          </p:cNvSpPr>
          <p:nvPr>
            <p:ph type="body" sz="quarter" idx="10"/>
          </p:nvPr>
        </p:nvSpPr>
        <p:spPr>
          <a:xfrm>
            <a:off x="609599" y="1523967"/>
            <a:ext cx="10972799" cy="472119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84353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2 LHL + BOD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593A4-627F-8B34-0258-44C3E38BFC7E}"/>
              </a:ext>
            </a:extLst>
          </p:cNvPr>
          <p:cNvSpPr>
            <a:spLocks noGrp="1"/>
          </p:cNvSpPr>
          <p:nvPr>
            <p:ph type="title" hasCustomPrompt="1"/>
          </p:nvPr>
        </p:nvSpPr>
        <p:spPr>
          <a:xfrm>
            <a:off x="609600" y="577170"/>
            <a:ext cx="10972800" cy="1064869"/>
          </a:xfrm>
          <a:prstGeom prst="rect">
            <a:avLst/>
          </a:prstGeom>
        </p:spPr>
        <p:txBody>
          <a:bodyPr/>
          <a:lstStyle>
            <a:lvl1pPr>
              <a:defRPr>
                <a:solidFill>
                  <a:schemeClr val="accent1"/>
                </a:solidFill>
              </a:defRPr>
            </a:lvl1pPr>
          </a:lstStyle>
          <a:p>
            <a:r>
              <a:rPr lang="en-US"/>
              <a:t>Insert two line headline</a:t>
            </a:r>
          </a:p>
        </p:txBody>
      </p:sp>
      <p:sp>
        <p:nvSpPr>
          <p:cNvPr id="3" name="Text Placeholder 7">
            <a:extLst>
              <a:ext uri="{FF2B5EF4-FFF2-40B4-BE49-F238E27FC236}">
                <a16:creationId xmlns:a16="http://schemas.microsoft.com/office/drawing/2014/main" id="{4D526105-B191-B0A2-AE85-5F902F696C7B}"/>
              </a:ext>
            </a:extLst>
          </p:cNvPr>
          <p:cNvSpPr>
            <a:spLocks noGrp="1"/>
          </p:cNvSpPr>
          <p:nvPr>
            <p:ph type="body" sz="quarter" idx="10"/>
          </p:nvPr>
        </p:nvSpPr>
        <p:spPr>
          <a:xfrm>
            <a:off x="609599" y="2094689"/>
            <a:ext cx="10972799" cy="415046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03002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1 LHL + BODY + IMG 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248A97A-EC63-9FF5-07F4-24B710A9DA5D}"/>
              </a:ext>
            </a:extLst>
          </p:cNvPr>
          <p:cNvPicPr>
            <a:picLocks noChangeAspect="1"/>
          </p:cNvPicPr>
          <p:nvPr userDrawn="1"/>
        </p:nvPicPr>
        <p:blipFill>
          <a:blip r:embed="rId2"/>
          <a:stretch>
            <a:fillRect/>
          </a:stretch>
        </p:blipFill>
        <p:spPr>
          <a:xfrm rot="5400000">
            <a:off x="7339958" y="1148839"/>
            <a:ext cx="4849608" cy="4462018"/>
          </a:xfrm>
          <a:prstGeom prst="rect">
            <a:avLst/>
          </a:prstGeom>
        </p:spPr>
      </p:pic>
      <p:sp>
        <p:nvSpPr>
          <p:cNvPr id="2" name="Title 1">
            <a:extLst>
              <a:ext uri="{FF2B5EF4-FFF2-40B4-BE49-F238E27FC236}">
                <a16:creationId xmlns:a16="http://schemas.microsoft.com/office/drawing/2014/main" id="{ABC593A4-627F-8B34-0258-44C3E38BFC7E}"/>
              </a:ext>
            </a:extLst>
          </p:cNvPr>
          <p:cNvSpPr>
            <a:spLocks noGrp="1"/>
          </p:cNvSpPr>
          <p:nvPr>
            <p:ph type="title" hasCustomPrompt="1"/>
          </p:nvPr>
        </p:nvSpPr>
        <p:spPr>
          <a:xfrm>
            <a:off x="609599" y="469504"/>
            <a:ext cx="7944465" cy="640101"/>
          </a:xfrm>
          <a:prstGeom prst="rect">
            <a:avLst/>
          </a:prstGeom>
        </p:spPr>
        <p:txBody>
          <a:bodyPr/>
          <a:lstStyle>
            <a:lvl1pPr>
              <a:defRPr>
                <a:solidFill>
                  <a:schemeClr val="accent1"/>
                </a:solidFill>
              </a:defRPr>
            </a:lvl1pPr>
          </a:lstStyle>
          <a:p>
            <a:r>
              <a:rPr lang="en-US"/>
              <a:t>Insert one line headline</a:t>
            </a:r>
          </a:p>
        </p:txBody>
      </p:sp>
      <p:sp>
        <p:nvSpPr>
          <p:cNvPr id="8" name="Picture Placeholder 6">
            <a:extLst>
              <a:ext uri="{FF2B5EF4-FFF2-40B4-BE49-F238E27FC236}">
                <a16:creationId xmlns:a16="http://schemas.microsoft.com/office/drawing/2014/main" id="{DEBDBEBD-EBBA-765D-95C5-83E2AB4877B3}"/>
              </a:ext>
            </a:extLst>
          </p:cNvPr>
          <p:cNvSpPr>
            <a:spLocks noGrp="1"/>
          </p:cNvSpPr>
          <p:nvPr>
            <p:ph type="pic" sz="quarter" idx="20"/>
          </p:nvPr>
        </p:nvSpPr>
        <p:spPr>
          <a:xfrm>
            <a:off x="7115075" y="555733"/>
            <a:ext cx="5744729" cy="5746532"/>
          </a:xfrm>
          <a:prstGeom prst="diamond">
            <a:avLst/>
          </a:prstGeom>
          <a:solidFill>
            <a:schemeClr val="tx1"/>
          </a:solidFill>
        </p:spPr>
        <p:txBody>
          <a:bodyPr/>
          <a:lstStyle/>
          <a:p>
            <a:r>
              <a:rPr lang="en-US"/>
              <a:t>Click icon to add picture</a:t>
            </a:r>
          </a:p>
        </p:txBody>
      </p:sp>
      <p:sp>
        <p:nvSpPr>
          <p:cNvPr id="3" name="Text Placeholder 7">
            <a:extLst>
              <a:ext uri="{FF2B5EF4-FFF2-40B4-BE49-F238E27FC236}">
                <a16:creationId xmlns:a16="http://schemas.microsoft.com/office/drawing/2014/main" id="{89B9BEE9-3484-EE86-F6C4-D754087CC9BF}"/>
              </a:ext>
            </a:extLst>
          </p:cNvPr>
          <p:cNvSpPr>
            <a:spLocks noGrp="1"/>
          </p:cNvSpPr>
          <p:nvPr>
            <p:ph type="body" sz="quarter" idx="10"/>
          </p:nvPr>
        </p:nvSpPr>
        <p:spPr>
          <a:xfrm>
            <a:off x="609599" y="1523967"/>
            <a:ext cx="6192645" cy="472119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67611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LHL + BODY + IMG 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EB84E71-5D58-1D74-3279-00CE5E1F2D16}"/>
              </a:ext>
            </a:extLst>
          </p:cNvPr>
          <p:cNvPicPr>
            <a:picLocks noChangeAspect="1"/>
          </p:cNvPicPr>
          <p:nvPr userDrawn="1"/>
        </p:nvPicPr>
        <p:blipFill>
          <a:blip r:embed="rId2"/>
          <a:stretch>
            <a:fillRect/>
          </a:stretch>
        </p:blipFill>
        <p:spPr>
          <a:xfrm rot="5400000">
            <a:off x="7339958" y="1148839"/>
            <a:ext cx="4849608" cy="4462018"/>
          </a:xfrm>
          <a:prstGeom prst="rect">
            <a:avLst/>
          </a:prstGeom>
        </p:spPr>
      </p:pic>
      <p:sp>
        <p:nvSpPr>
          <p:cNvPr id="2" name="Title 1">
            <a:extLst>
              <a:ext uri="{FF2B5EF4-FFF2-40B4-BE49-F238E27FC236}">
                <a16:creationId xmlns:a16="http://schemas.microsoft.com/office/drawing/2014/main" id="{ABC593A4-627F-8B34-0258-44C3E38BFC7E}"/>
              </a:ext>
            </a:extLst>
          </p:cNvPr>
          <p:cNvSpPr>
            <a:spLocks noGrp="1"/>
          </p:cNvSpPr>
          <p:nvPr>
            <p:ph type="title" hasCustomPrompt="1"/>
          </p:nvPr>
        </p:nvSpPr>
        <p:spPr>
          <a:xfrm>
            <a:off x="609600" y="577170"/>
            <a:ext cx="7538720" cy="1064869"/>
          </a:xfrm>
          <a:prstGeom prst="rect">
            <a:avLst/>
          </a:prstGeom>
        </p:spPr>
        <p:txBody>
          <a:bodyPr/>
          <a:lstStyle/>
          <a:p>
            <a:r>
              <a:rPr lang="en-US"/>
              <a:t>Insert two line headline</a:t>
            </a:r>
          </a:p>
        </p:txBody>
      </p:sp>
      <p:pic>
        <p:nvPicPr>
          <p:cNvPr id="3" name="Picture 2">
            <a:extLst>
              <a:ext uri="{FF2B5EF4-FFF2-40B4-BE49-F238E27FC236}">
                <a16:creationId xmlns:a16="http://schemas.microsoft.com/office/drawing/2014/main" id="{B74FCB0D-B94B-0B60-CDC9-6D065FF81BD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1120254" y="5892640"/>
            <a:ext cx="541658" cy="495856"/>
          </a:xfrm>
          <a:prstGeom prst="rect">
            <a:avLst/>
          </a:prstGeom>
        </p:spPr>
      </p:pic>
      <p:sp>
        <p:nvSpPr>
          <p:cNvPr id="9" name="Picture Placeholder 6">
            <a:extLst>
              <a:ext uri="{FF2B5EF4-FFF2-40B4-BE49-F238E27FC236}">
                <a16:creationId xmlns:a16="http://schemas.microsoft.com/office/drawing/2014/main" id="{23E8764E-6D72-F6E8-BE66-42F3F025501D}"/>
              </a:ext>
            </a:extLst>
          </p:cNvPr>
          <p:cNvSpPr>
            <a:spLocks noGrp="1"/>
          </p:cNvSpPr>
          <p:nvPr>
            <p:ph type="pic" sz="quarter" idx="20"/>
          </p:nvPr>
        </p:nvSpPr>
        <p:spPr>
          <a:xfrm>
            <a:off x="7115075" y="555733"/>
            <a:ext cx="5744729" cy="5746532"/>
          </a:xfrm>
          <a:prstGeom prst="diamond">
            <a:avLst/>
          </a:prstGeom>
          <a:solidFill>
            <a:schemeClr val="tx1"/>
          </a:solidFill>
        </p:spPr>
        <p:txBody>
          <a:bodyPr/>
          <a:lstStyle/>
          <a:p>
            <a:r>
              <a:rPr lang="en-US"/>
              <a:t>Click icon to add picture</a:t>
            </a:r>
          </a:p>
        </p:txBody>
      </p:sp>
      <p:sp>
        <p:nvSpPr>
          <p:cNvPr id="4" name="Text Placeholder 7">
            <a:extLst>
              <a:ext uri="{FF2B5EF4-FFF2-40B4-BE49-F238E27FC236}">
                <a16:creationId xmlns:a16="http://schemas.microsoft.com/office/drawing/2014/main" id="{C423E63E-53A4-97E3-734C-D73A0C9FC1F4}"/>
              </a:ext>
            </a:extLst>
          </p:cNvPr>
          <p:cNvSpPr>
            <a:spLocks noGrp="1"/>
          </p:cNvSpPr>
          <p:nvPr>
            <p:ph type="body" sz="quarter" idx="10"/>
          </p:nvPr>
        </p:nvSpPr>
        <p:spPr>
          <a:xfrm>
            <a:off x="609599" y="2094689"/>
            <a:ext cx="6274421" cy="415046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856489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LHL + BODY + IMG C">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0ACB3A-4D46-9E99-E6EE-A95BEB044EF3}"/>
              </a:ext>
            </a:extLst>
          </p:cNvPr>
          <p:cNvPicPr>
            <a:picLocks noChangeAspect="1"/>
          </p:cNvPicPr>
          <p:nvPr userDrawn="1"/>
        </p:nvPicPr>
        <p:blipFill rotWithShape="1">
          <a:blip r:embed="rId2"/>
          <a:srcRect l="24258"/>
          <a:stretch/>
        </p:blipFill>
        <p:spPr>
          <a:xfrm>
            <a:off x="9451869" y="717282"/>
            <a:ext cx="2210043" cy="3295703"/>
          </a:xfrm>
          <a:prstGeom prst="rect">
            <a:avLst/>
          </a:prstGeom>
        </p:spPr>
      </p:pic>
      <p:sp>
        <p:nvSpPr>
          <p:cNvPr id="2" name="Title 1">
            <a:extLst>
              <a:ext uri="{FF2B5EF4-FFF2-40B4-BE49-F238E27FC236}">
                <a16:creationId xmlns:a16="http://schemas.microsoft.com/office/drawing/2014/main" id="{ABC593A4-627F-8B34-0258-44C3E38BFC7E}"/>
              </a:ext>
            </a:extLst>
          </p:cNvPr>
          <p:cNvSpPr>
            <a:spLocks noGrp="1"/>
          </p:cNvSpPr>
          <p:nvPr>
            <p:ph type="title" hasCustomPrompt="1"/>
          </p:nvPr>
        </p:nvSpPr>
        <p:spPr>
          <a:xfrm>
            <a:off x="609600" y="469504"/>
            <a:ext cx="8930640" cy="640101"/>
          </a:xfrm>
          <a:prstGeom prst="rect">
            <a:avLst/>
          </a:prstGeom>
        </p:spPr>
        <p:txBody>
          <a:bodyPr/>
          <a:lstStyle/>
          <a:p>
            <a:r>
              <a:rPr lang="en-US"/>
              <a:t>Insert one line headline</a:t>
            </a:r>
          </a:p>
        </p:txBody>
      </p:sp>
      <p:pic>
        <p:nvPicPr>
          <p:cNvPr id="3" name="Picture 2">
            <a:extLst>
              <a:ext uri="{FF2B5EF4-FFF2-40B4-BE49-F238E27FC236}">
                <a16:creationId xmlns:a16="http://schemas.microsoft.com/office/drawing/2014/main" id="{B74FCB0D-B94B-0B60-CDC9-6D065FF81BD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1120254" y="5892640"/>
            <a:ext cx="541658" cy="495856"/>
          </a:xfrm>
          <a:prstGeom prst="rect">
            <a:avLst/>
          </a:prstGeom>
        </p:spPr>
      </p:pic>
      <p:sp>
        <p:nvSpPr>
          <p:cNvPr id="8" name="Picture Placeholder 6">
            <a:extLst>
              <a:ext uri="{FF2B5EF4-FFF2-40B4-BE49-F238E27FC236}">
                <a16:creationId xmlns:a16="http://schemas.microsoft.com/office/drawing/2014/main" id="{DEBDBEBD-EBBA-765D-95C5-83E2AB4877B3}"/>
              </a:ext>
            </a:extLst>
          </p:cNvPr>
          <p:cNvSpPr>
            <a:spLocks noGrp="1"/>
          </p:cNvSpPr>
          <p:nvPr>
            <p:ph type="pic" sz="quarter" idx="20"/>
          </p:nvPr>
        </p:nvSpPr>
        <p:spPr>
          <a:xfrm>
            <a:off x="6914202" y="1573212"/>
            <a:ext cx="4747710" cy="4749200"/>
          </a:xfrm>
          <a:prstGeom prst="ellipse">
            <a:avLst/>
          </a:prstGeom>
          <a:solidFill>
            <a:schemeClr val="tx1"/>
          </a:solidFill>
        </p:spPr>
        <p:txBody>
          <a:bodyPr/>
          <a:lstStyle/>
          <a:p>
            <a:r>
              <a:rPr lang="en-US"/>
              <a:t>Click icon to add picture</a:t>
            </a:r>
          </a:p>
        </p:txBody>
      </p:sp>
      <p:sp>
        <p:nvSpPr>
          <p:cNvPr id="6" name="Text Placeholder 7">
            <a:extLst>
              <a:ext uri="{FF2B5EF4-FFF2-40B4-BE49-F238E27FC236}">
                <a16:creationId xmlns:a16="http://schemas.microsoft.com/office/drawing/2014/main" id="{0E360A07-E9E0-C415-8AB1-33B3FE752665}"/>
              </a:ext>
            </a:extLst>
          </p:cNvPr>
          <p:cNvSpPr>
            <a:spLocks noGrp="1"/>
          </p:cNvSpPr>
          <p:nvPr>
            <p:ph type="body" sz="quarter" idx="10"/>
          </p:nvPr>
        </p:nvSpPr>
        <p:spPr>
          <a:xfrm>
            <a:off x="609599" y="1523967"/>
            <a:ext cx="6192645" cy="472119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32932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LHL + BODY + IMG 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593A4-627F-8B34-0258-44C3E38BFC7E}"/>
              </a:ext>
            </a:extLst>
          </p:cNvPr>
          <p:cNvSpPr>
            <a:spLocks noGrp="1"/>
          </p:cNvSpPr>
          <p:nvPr>
            <p:ph type="title" hasCustomPrompt="1"/>
          </p:nvPr>
        </p:nvSpPr>
        <p:spPr>
          <a:xfrm>
            <a:off x="609600" y="577170"/>
            <a:ext cx="7538720" cy="1064869"/>
          </a:xfrm>
          <a:prstGeom prst="rect">
            <a:avLst/>
          </a:prstGeom>
        </p:spPr>
        <p:txBody>
          <a:bodyPr/>
          <a:lstStyle/>
          <a:p>
            <a:r>
              <a:rPr lang="en-US"/>
              <a:t>Insert two line headline</a:t>
            </a:r>
          </a:p>
        </p:txBody>
      </p:sp>
      <p:pic>
        <p:nvPicPr>
          <p:cNvPr id="3" name="Picture 2">
            <a:extLst>
              <a:ext uri="{FF2B5EF4-FFF2-40B4-BE49-F238E27FC236}">
                <a16:creationId xmlns:a16="http://schemas.microsoft.com/office/drawing/2014/main" id="{B74FCB0D-B94B-0B60-CDC9-6D065FF81BD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1120254" y="5892640"/>
            <a:ext cx="541658" cy="495856"/>
          </a:xfrm>
          <a:prstGeom prst="rect">
            <a:avLst/>
          </a:prstGeom>
        </p:spPr>
      </p:pic>
      <p:pic>
        <p:nvPicPr>
          <p:cNvPr id="4" name="Picture 3">
            <a:extLst>
              <a:ext uri="{FF2B5EF4-FFF2-40B4-BE49-F238E27FC236}">
                <a16:creationId xmlns:a16="http://schemas.microsoft.com/office/drawing/2014/main" id="{ECF53E68-FDD4-DA03-3BCE-A2D973CFEE87}"/>
              </a:ext>
            </a:extLst>
          </p:cNvPr>
          <p:cNvPicPr>
            <a:picLocks noChangeAspect="1"/>
          </p:cNvPicPr>
          <p:nvPr userDrawn="1"/>
        </p:nvPicPr>
        <p:blipFill rotWithShape="1">
          <a:blip r:embed="rId3"/>
          <a:srcRect l="24258"/>
          <a:stretch/>
        </p:blipFill>
        <p:spPr>
          <a:xfrm>
            <a:off x="9451869" y="469504"/>
            <a:ext cx="2210043" cy="3295703"/>
          </a:xfrm>
          <a:prstGeom prst="rect">
            <a:avLst/>
          </a:prstGeom>
        </p:spPr>
      </p:pic>
      <p:sp>
        <p:nvSpPr>
          <p:cNvPr id="5" name="Picture Placeholder 6">
            <a:extLst>
              <a:ext uri="{FF2B5EF4-FFF2-40B4-BE49-F238E27FC236}">
                <a16:creationId xmlns:a16="http://schemas.microsoft.com/office/drawing/2014/main" id="{C4894BD8-7FA1-D961-9D96-BE8F513F2B2C}"/>
              </a:ext>
            </a:extLst>
          </p:cNvPr>
          <p:cNvSpPr>
            <a:spLocks noGrp="1"/>
          </p:cNvSpPr>
          <p:nvPr>
            <p:ph type="pic" sz="quarter" idx="20"/>
          </p:nvPr>
        </p:nvSpPr>
        <p:spPr>
          <a:xfrm>
            <a:off x="6914202" y="1573212"/>
            <a:ext cx="4747710" cy="4749200"/>
          </a:xfrm>
          <a:prstGeom prst="ellipse">
            <a:avLst/>
          </a:prstGeom>
          <a:solidFill>
            <a:schemeClr val="tx1"/>
          </a:solidFill>
        </p:spPr>
        <p:txBody>
          <a:bodyPr/>
          <a:lstStyle/>
          <a:p>
            <a:r>
              <a:rPr lang="en-US"/>
              <a:t>Click icon to add picture</a:t>
            </a:r>
          </a:p>
        </p:txBody>
      </p:sp>
      <p:sp>
        <p:nvSpPr>
          <p:cNvPr id="7" name="Text Placeholder 7">
            <a:extLst>
              <a:ext uri="{FF2B5EF4-FFF2-40B4-BE49-F238E27FC236}">
                <a16:creationId xmlns:a16="http://schemas.microsoft.com/office/drawing/2014/main" id="{14CEA23A-D777-596E-AC21-CC8ABCC961D8}"/>
              </a:ext>
            </a:extLst>
          </p:cNvPr>
          <p:cNvSpPr>
            <a:spLocks noGrp="1"/>
          </p:cNvSpPr>
          <p:nvPr>
            <p:ph type="body" sz="quarter" idx="10"/>
          </p:nvPr>
        </p:nvSpPr>
        <p:spPr>
          <a:xfrm>
            <a:off x="609599" y="2094689"/>
            <a:ext cx="5984489" cy="415046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70331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v2">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522EC98-E4CE-5652-DAB4-20740F95B861}"/>
              </a:ext>
            </a:extLst>
          </p:cNvPr>
          <p:cNvPicPr>
            <a:picLocks noChangeAspect="1"/>
          </p:cNvPicPr>
          <p:nvPr userDrawn="1"/>
        </p:nvPicPr>
        <p:blipFill>
          <a:blip r:embed="rId2"/>
          <a:stretch>
            <a:fillRect/>
          </a:stretch>
        </p:blipFill>
        <p:spPr>
          <a:xfrm>
            <a:off x="9293388" y="5578096"/>
            <a:ext cx="1956048" cy="400751"/>
          </a:xfrm>
          <a:prstGeom prst="rect">
            <a:avLst/>
          </a:prstGeom>
        </p:spPr>
      </p:pic>
      <p:sp>
        <p:nvSpPr>
          <p:cNvPr id="7" name="Title 1">
            <a:extLst>
              <a:ext uri="{FF2B5EF4-FFF2-40B4-BE49-F238E27FC236}">
                <a16:creationId xmlns:a16="http://schemas.microsoft.com/office/drawing/2014/main" id="{F35ABAD3-CB5F-5EA8-9EA3-EA74BEB1DDD0}"/>
              </a:ext>
            </a:extLst>
          </p:cNvPr>
          <p:cNvSpPr>
            <a:spLocks noGrp="1"/>
          </p:cNvSpPr>
          <p:nvPr>
            <p:ph type="title" hasCustomPrompt="1"/>
          </p:nvPr>
        </p:nvSpPr>
        <p:spPr>
          <a:xfrm>
            <a:off x="1218084" y="2197858"/>
            <a:ext cx="8036679" cy="2224966"/>
          </a:xfrm>
          <a:prstGeom prst="rect">
            <a:avLst/>
          </a:prstGeom>
        </p:spPr>
        <p:txBody>
          <a:bodyPr anchor="t"/>
          <a:lstStyle>
            <a:lvl1pPr algn="l">
              <a:defRPr sz="6600">
                <a:solidFill>
                  <a:schemeClr val="accent2"/>
                </a:solidFill>
              </a:defRPr>
            </a:lvl1pPr>
          </a:lstStyle>
          <a:p>
            <a:r>
              <a:rPr lang="en-US"/>
              <a:t>Insert title here</a:t>
            </a:r>
          </a:p>
        </p:txBody>
      </p:sp>
      <p:sp>
        <p:nvSpPr>
          <p:cNvPr id="9" name="Text Placeholder 9">
            <a:extLst>
              <a:ext uri="{FF2B5EF4-FFF2-40B4-BE49-F238E27FC236}">
                <a16:creationId xmlns:a16="http://schemas.microsoft.com/office/drawing/2014/main" id="{5DFBD6DF-5F44-4C91-BA1A-296F38AFCCBB}"/>
              </a:ext>
            </a:extLst>
          </p:cNvPr>
          <p:cNvSpPr>
            <a:spLocks noGrp="1"/>
          </p:cNvSpPr>
          <p:nvPr>
            <p:ph type="body" sz="quarter" idx="12" hasCustomPrompt="1"/>
          </p:nvPr>
        </p:nvSpPr>
        <p:spPr>
          <a:xfrm>
            <a:off x="1218084" y="5197229"/>
            <a:ext cx="6991789" cy="840966"/>
          </a:xfrm>
          <a:prstGeom prst="rect">
            <a:avLst/>
          </a:prstGeom>
        </p:spPr>
        <p:txBody>
          <a:bodyPr anchor="b" anchorCtr="0"/>
          <a:lstStyle>
            <a:lvl1pPr marL="0" indent="0" algn="l">
              <a:buFont typeface="Arial" panose="020B0604020202020204" pitchFamily="34" charset="0"/>
              <a:buNone/>
              <a:defRPr sz="2000">
                <a:solidFill>
                  <a:schemeClr val="accent2"/>
                </a:solidFill>
              </a:defRPr>
            </a:lvl1pPr>
            <a:lvl2pPr marL="0" indent="0" algn="l">
              <a:buNone/>
              <a:defRPr/>
            </a:lvl2pPr>
          </a:lstStyle>
          <a:p>
            <a:pPr lvl="0"/>
            <a:r>
              <a:rPr lang="en-US"/>
              <a:t>Subtitle/Text</a:t>
            </a:r>
          </a:p>
        </p:txBody>
      </p:sp>
      <p:pic>
        <p:nvPicPr>
          <p:cNvPr id="8" name="Picture 7">
            <a:extLst>
              <a:ext uri="{FF2B5EF4-FFF2-40B4-BE49-F238E27FC236}">
                <a16:creationId xmlns:a16="http://schemas.microsoft.com/office/drawing/2014/main" id="{46E41AAA-55D3-FC9E-9DEC-76921F779A61}"/>
              </a:ext>
            </a:extLst>
          </p:cNvPr>
          <p:cNvPicPr>
            <a:picLocks noChangeAspect="1"/>
          </p:cNvPicPr>
          <p:nvPr userDrawn="1"/>
        </p:nvPicPr>
        <p:blipFill>
          <a:blip r:embed="rId3"/>
          <a:stretch>
            <a:fillRect/>
          </a:stretch>
        </p:blipFill>
        <p:spPr>
          <a:xfrm>
            <a:off x="1290219" y="982702"/>
            <a:ext cx="687003" cy="629752"/>
          </a:xfrm>
          <a:prstGeom prst="rect">
            <a:avLst/>
          </a:prstGeom>
        </p:spPr>
      </p:pic>
      <p:pic>
        <p:nvPicPr>
          <p:cNvPr id="10" name="Picture 9">
            <a:extLst>
              <a:ext uri="{FF2B5EF4-FFF2-40B4-BE49-F238E27FC236}">
                <a16:creationId xmlns:a16="http://schemas.microsoft.com/office/drawing/2014/main" id="{59E03E14-215F-37E7-D013-AA4A7A4A685E}"/>
              </a:ext>
            </a:extLst>
          </p:cNvPr>
          <p:cNvPicPr>
            <a:picLocks noChangeAspect="1"/>
          </p:cNvPicPr>
          <p:nvPr userDrawn="1"/>
        </p:nvPicPr>
        <p:blipFill rotWithShape="1">
          <a:blip r:embed="rId4">
            <a:alphaModFix/>
            <a:duotone>
              <a:schemeClr val="accent1">
                <a:shade val="45000"/>
                <a:satMod val="135000"/>
              </a:schemeClr>
              <a:prstClr val="white"/>
            </a:duotone>
            <a:lum bright="11000" contrast="25000"/>
          </a:blip>
          <a:srcRect t="33329" r="16325"/>
          <a:stretch/>
        </p:blipFill>
        <p:spPr>
          <a:xfrm>
            <a:off x="9915712" y="39755"/>
            <a:ext cx="2231986" cy="4572283"/>
          </a:xfrm>
          <a:prstGeom prst="rect">
            <a:avLst/>
          </a:prstGeom>
        </p:spPr>
      </p:pic>
    </p:spTree>
    <p:extLst>
      <p:ext uri="{BB962C8B-B14F-4D97-AF65-F5344CB8AC3E}">
        <p14:creationId xmlns:p14="http://schemas.microsoft.com/office/powerpoint/2010/main" val="1569629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LHL + 2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593A4-627F-8B34-0258-44C3E38BFC7E}"/>
              </a:ext>
            </a:extLst>
          </p:cNvPr>
          <p:cNvSpPr>
            <a:spLocks noGrp="1"/>
          </p:cNvSpPr>
          <p:nvPr>
            <p:ph type="title" hasCustomPrompt="1"/>
          </p:nvPr>
        </p:nvSpPr>
        <p:spPr>
          <a:xfrm>
            <a:off x="609601" y="469504"/>
            <a:ext cx="10177556" cy="640101"/>
          </a:xfrm>
          <a:prstGeom prst="rect">
            <a:avLst/>
          </a:prstGeom>
        </p:spPr>
        <p:txBody>
          <a:bodyPr/>
          <a:lstStyle/>
          <a:p>
            <a:r>
              <a:rPr lang="en-US"/>
              <a:t>Insert one line headline</a:t>
            </a:r>
          </a:p>
        </p:txBody>
      </p:sp>
      <p:pic>
        <p:nvPicPr>
          <p:cNvPr id="3" name="Picture 2">
            <a:extLst>
              <a:ext uri="{FF2B5EF4-FFF2-40B4-BE49-F238E27FC236}">
                <a16:creationId xmlns:a16="http://schemas.microsoft.com/office/drawing/2014/main" id="{B74FCB0D-B94B-0B60-CDC9-6D065FF81BD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1120254" y="5892640"/>
            <a:ext cx="541658" cy="495856"/>
          </a:xfrm>
          <a:prstGeom prst="rect">
            <a:avLst/>
          </a:prstGeom>
        </p:spPr>
      </p:pic>
      <p:pic>
        <p:nvPicPr>
          <p:cNvPr id="6" name="Picture 5">
            <a:extLst>
              <a:ext uri="{FF2B5EF4-FFF2-40B4-BE49-F238E27FC236}">
                <a16:creationId xmlns:a16="http://schemas.microsoft.com/office/drawing/2014/main" id="{EEBEDAA1-011A-2E54-4F94-8E8ADA25F52B}"/>
              </a:ext>
            </a:extLst>
          </p:cNvPr>
          <p:cNvPicPr>
            <a:picLocks noChangeAspect="1"/>
          </p:cNvPicPr>
          <p:nvPr userDrawn="1"/>
        </p:nvPicPr>
        <p:blipFill rotWithShape="1">
          <a:blip r:embed="rId3"/>
          <a:srcRect t="25574" r="50000"/>
          <a:stretch/>
        </p:blipFill>
        <p:spPr>
          <a:xfrm>
            <a:off x="10787156" y="50800"/>
            <a:ext cx="1333724" cy="5104090"/>
          </a:xfrm>
          <a:prstGeom prst="rect">
            <a:avLst/>
          </a:prstGeom>
        </p:spPr>
      </p:pic>
      <p:sp>
        <p:nvSpPr>
          <p:cNvPr id="7" name="Text Placeholder 7">
            <a:extLst>
              <a:ext uri="{FF2B5EF4-FFF2-40B4-BE49-F238E27FC236}">
                <a16:creationId xmlns:a16="http://schemas.microsoft.com/office/drawing/2014/main" id="{518AAE5D-D970-1CBA-C97C-D804D626CC60}"/>
              </a:ext>
            </a:extLst>
          </p:cNvPr>
          <p:cNvSpPr>
            <a:spLocks noGrp="1"/>
          </p:cNvSpPr>
          <p:nvPr>
            <p:ph type="body" sz="quarter" idx="10"/>
          </p:nvPr>
        </p:nvSpPr>
        <p:spPr>
          <a:xfrm>
            <a:off x="609599" y="1523967"/>
            <a:ext cx="4475357" cy="472119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stStyle>
          <a:p>
            <a:pPr lvl="0"/>
            <a:r>
              <a:rPr lang="en-US"/>
              <a:t>Click to edit Master text styles</a:t>
            </a:r>
          </a:p>
          <a:p>
            <a:pPr lvl="1"/>
            <a:r>
              <a:rPr lang="en-US"/>
              <a:t>Second level</a:t>
            </a:r>
          </a:p>
          <a:p>
            <a:pPr lvl="2"/>
            <a:r>
              <a:rPr lang="en-US"/>
              <a:t>Third level</a:t>
            </a:r>
          </a:p>
        </p:txBody>
      </p:sp>
      <p:sp>
        <p:nvSpPr>
          <p:cNvPr id="8" name="Text Placeholder 7">
            <a:extLst>
              <a:ext uri="{FF2B5EF4-FFF2-40B4-BE49-F238E27FC236}">
                <a16:creationId xmlns:a16="http://schemas.microsoft.com/office/drawing/2014/main" id="{902A631D-EBA7-D64E-B456-5E411668DF9E}"/>
              </a:ext>
            </a:extLst>
          </p:cNvPr>
          <p:cNvSpPr>
            <a:spLocks noGrp="1"/>
          </p:cNvSpPr>
          <p:nvPr>
            <p:ph type="body" sz="quarter" idx="11"/>
          </p:nvPr>
        </p:nvSpPr>
        <p:spPr>
          <a:xfrm>
            <a:off x="5754028" y="1523967"/>
            <a:ext cx="4475357" cy="472119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2125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 LHL + BODY + ACC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593A4-627F-8B34-0258-44C3E38BFC7E}"/>
              </a:ext>
            </a:extLst>
          </p:cNvPr>
          <p:cNvSpPr>
            <a:spLocks noGrp="1"/>
          </p:cNvSpPr>
          <p:nvPr>
            <p:ph type="title" hasCustomPrompt="1"/>
          </p:nvPr>
        </p:nvSpPr>
        <p:spPr>
          <a:xfrm>
            <a:off x="609600" y="469504"/>
            <a:ext cx="8680703" cy="640101"/>
          </a:xfrm>
          <a:prstGeom prst="rect">
            <a:avLst/>
          </a:prstGeom>
        </p:spPr>
        <p:txBody>
          <a:bodyPr/>
          <a:lstStyle/>
          <a:p>
            <a:r>
              <a:rPr lang="en-US"/>
              <a:t>Insert one line headline</a:t>
            </a:r>
          </a:p>
        </p:txBody>
      </p:sp>
      <p:pic>
        <p:nvPicPr>
          <p:cNvPr id="3" name="Picture 2">
            <a:extLst>
              <a:ext uri="{FF2B5EF4-FFF2-40B4-BE49-F238E27FC236}">
                <a16:creationId xmlns:a16="http://schemas.microsoft.com/office/drawing/2014/main" id="{B74FCB0D-B94B-0B60-CDC9-6D065FF81BD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1120254" y="5892640"/>
            <a:ext cx="541658" cy="495856"/>
          </a:xfrm>
          <a:prstGeom prst="rect">
            <a:avLst/>
          </a:prstGeom>
        </p:spPr>
      </p:pic>
      <p:pic>
        <p:nvPicPr>
          <p:cNvPr id="7" name="Picture 6">
            <a:extLst>
              <a:ext uri="{FF2B5EF4-FFF2-40B4-BE49-F238E27FC236}">
                <a16:creationId xmlns:a16="http://schemas.microsoft.com/office/drawing/2014/main" id="{8E9475DE-0602-DEE9-9CE5-6518E5AF8CA8}"/>
              </a:ext>
            </a:extLst>
          </p:cNvPr>
          <p:cNvPicPr>
            <a:picLocks noChangeAspect="1"/>
          </p:cNvPicPr>
          <p:nvPr userDrawn="1"/>
        </p:nvPicPr>
        <p:blipFill>
          <a:blip r:embed="rId3"/>
          <a:stretch>
            <a:fillRect/>
          </a:stretch>
        </p:blipFill>
        <p:spPr>
          <a:xfrm>
            <a:off x="9786530" y="-1786961"/>
            <a:ext cx="2667448" cy="6858000"/>
          </a:xfrm>
          <a:prstGeom prst="rect">
            <a:avLst/>
          </a:prstGeom>
        </p:spPr>
      </p:pic>
      <p:pic>
        <p:nvPicPr>
          <p:cNvPr id="4" name="Picture 3">
            <a:extLst>
              <a:ext uri="{FF2B5EF4-FFF2-40B4-BE49-F238E27FC236}">
                <a16:creationId xmlns:a16="http://schemas.microsoft.com/office/drawing/2014/main" id="{5BC3E3F4-F4D1-32CF-3412-FB20DA8307CE}"/>
              </a:ext>
            </a:extLst>
          </p:cNvPr>
          <p:cNvPicPr>
            <a:picLocks noChangeAspect="1"/>
          </p:cNvPicPr>
          <p:nvPr userDrawn="1"/>
        </p:nvPicPr>
        <p:blipFill>
          <a:blip r:embed="rId4"/>
          <a:stretch>
            <a:fillRect/>
          </a:stretch>
        </p:blipFill>
        <p:spPr>
          <a:xfrm rot="2700000">
            <a:off x="11073039" y="1194861"/>
            <a:ext cx="360355" cy="360355"/>
          </a:xfrm>
          <a:prstGeom prst="rect">
            <a:avLst/>
          </a:prstGeom>
        </p:spPr>
      </p:pic>
      <p:sp>
        <p:nvSpPr>
          <p:cNvPr id="5" name="Text Placeholder 7">
            <a:extLst>
              <a:ext uri="{FF2B5EF4-FFF2-40B4-BE49-F238E27FC236}">
                <a16:creationId xmlns:a16="http://schemas.microsoft.com/office/drawing/2014/main" id="{E6C5D65B-D30E-A7E9-E3E3-3BD4282883A1}"/>
              </a:ext>
            </a:extLst>
          </p:cNvPr>
          <p:cNvSpPr>
            <a:spLocks noGrp="1"/>
          </p:cNvSpPr>
          <p:nvPr>
            <p:ph type="body" sz="quarter" idx="10"/>
          </p:nvPr>
        </p:nvSpPr>
        <p:spPr>
          <a:xfrm>
            <a:off x="609599" y="1523967"/>
            <a:ext cx="8680703" cy="472119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2444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LHL + BODY + ACC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593A4-627F-8B34-0258-44C3E38BFC7E}"/>
              </a:ext>
            </a:extLst>
          </p:cNvPr>
          <p:cNvSpPr>
            <a:spLocks noGrp="1"/>
          </p:cNvSpPr>
          <p:nvPr>
            <p:ph type="title" hasCustomPrompt="1"/>
          </p:nvPr>
        </p:nvSpPr>
        <p:spPr>
          <a:xfrm>
            <a:off x="609600" y="577170"/>
            <a:ext cx="8680704" cy="1064869"/>
          </a:xfrm>
          <a:prstGeom prst="rect">
            <a:avLst/>
          </a:prstGeom>
        </p:spPr>
        <p:txBody>
          <a:bodyPr/>
          <a:lstStyle/>
          <a:p>
            <a:r>
              <a:rPr lang="en-US"/>
              <a:t>Insert two line headline</a:t>
            </a:r>
          </a:p>
        </p:txBody>
      </p:sp>
      <p:pic>
        <p:nvPicPr>
          <p:cNvPr id="3" name="Picture 2">
            <a:extLst>
              <a:ext uri="{FF2B5EF4-FFF2-40B4-BE49-F238E27FC236}">
                <a16:creationId xmlns:a16="http://schemas.microsoft.com/office/drawing/2014/main" id="{B74FCB0D-B94B-0B60-CDC9-6D065FF81BD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1120254" y="5892640"/>
            <a:ext cx="541658" cy="495856"/>
          </a:xfrm>
          <a:prstGeom prst="rect">
            <a:avLst/>
          </a:prstGeom>
        </p:spPr>
      </p:pic>
      <p:sp>
        <p:nvSpPr>
          <p:cNvPr id="5" name="Text Placeholder 5">
            <a:extLst>
              <a:ext uri="{FF2B5EF4-FFF2-40B4-BE49-F238E27FC236}">
                <a16:creationId xmlns:a16="http://schemas.microsoft.com/office/drawing/2014/main" id="{8F1040DD-13E3-AD0D-84F0-3E612802EFDC}"/>
              </a:ext>
            </a:extLst>
          </p:cNvPr>
          <p:cNvSpPr>
            <a:spLocks noGrp="1"/>
          </p:cNvSpPr>
          <p:nvPr>
            <p:ph type="body" sz="quarter" idx="19" hasCustomPrompt="1"/>
          </p:nvPr>
        </p:nvSpPr>
        <p:spPr>
          <a:xfrm>
            <a:off x="609600" y="1999488"/>
            <a:ext cx="8680703" cy="4389008"/>
          </a:xfrm>
        </p:spPr>
        <p:txBody>
          <a:bodyPr/>
          <a:lstStyle/>
          <a:p>
            <a:pPr lvl="0"/>
            <a:r>
              <a:rPr lang="en-US"/>
              <a:t>Insert your text here</a:t>
            </a:r>
          </a:p>
        </p:txBody>
      </p:sp>
      <p:pic>
        <p:nvPicPr>
          <p:cNvPr id="7" name="Picture 6">
            <a:extLst>
              <a:ext uri="{FF2B5EF4-FFF2-40B4-BE49-F238E27FC236}">
                <a16:creationId xmlns:a16="http://schemas.microsoft.com/office/drawing/2014/main" id="{A92859EE-B0FF-F5E8-56B1-521814049487}"/>
              </a:ext>
            </a:extLst>
          </p:cNvPr>
          <p:cNvPicPr>
            <a:picLocks noChangeAspect="1"/>
          </p:cNvPicPr>
          <p:nvPr userDrawn="1"/>
        </p:nvPicPr>
        <p:blipFill>
          <a:blip r:embed="rId3"/>
          <a:stretch>
            <a:fillRect/>
          </a:stretch>
        </p:blipFill>
        <p:spPr>
          <a:xfrm>
            <a:off x="9786530" y="-1786961"/>
            <a:ext cx="2667448" cy="6858000"/>
          </a:xfrm>
          <a:prstGeom prst="rect">
            <a:avLst/>
          </a:prstGeom>
        </p:spPr>
      </p:pic>
    </p:spTree>
    <p:extLst>
      <p:ext uri="{BB962C8B-B14F-4D97-AF65-F5344CB8AC3E}">
        <p14:creationId xmlns:p14="http://schemas.microsoft.com/office/powerpoint/2010/main" val="13902568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H + 1 LHL +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593A4-627F-8B34-0258-44C3E38BFC7E}"/>
              </a:ext>
            </a:extLst>
          </p:cNvPr>
          <p:cNvSpPr>
            <a:spLocks noGrp="1"/>
          </p:cNvSpPr>
          <p:nvPr>
            <p:ph type="title" hasCustomPrompt="1"/>
          </p:nvPr>
        </p:nvSpPr>
        <p:spPr>
          <a:xfrm>
            <a:off x="609600" y="885851"/>
            <a:ext cx="10972800" cy="640101"/>
          </a:xfrm>
          <a:prstGeom prst="rect">
            <a:avLst/>
          </a:prstGeom>
        </p:spPr>
        <p:txBody>
          <a:bodyPr/>
          <a:lstStyle/>
          <a:p>
            <a:r>
              <a:rPr lang="en-US"/>
              <a:t>Insert one line headline</a:t>
            </a:r>
          </a:p>
        </p:txBody>
      </p:sp>
      <p:sp>
        <p:nvSpPr>
          <p:cNvPr id="13" name="Text Placeholder 3">
            <a:extLst>
              <a:ext uri="{FF2B5EF4-FFF2-40B4-BE49-F238E27FC236}">
                <a16:creationId xmlns:a16="http://schemas.microsoft.com/office/drawing/2014/main" id="{BD04CF67-FF29-CCCF-5F05-CEE5C7E5A94B}"/>
              </a:ext>
            </a:extLst>
          </p:cNvPr>
          <p:cNvSpPr>
            <a:spLocks noGrp="1"/>
          </p:cNvSpPr>
          <p:nvPr>
            <p:ph type="body" sz="quarter" idx="17" hasCustomPrompt="1"/>
          </p:nvPr>
        </p:nvSpPr>
        <p:spPr>
          <a:xfrm>
            <a:off x="609600" y="355896"/>
            <a:ext cx="1475232" cy="307777"/>
          </a:xfrm>
        </p:spPr>
        <p:txBody>
          <a:bodyPr wrap="square" lIns="0">
            <a:spAutoFit/>
          </a:bodyPr>
          <a:lstStyle>
            <a:lvl1pPr>
              <a:buNone/>
              <a:defRPr sz="1400" spc="0">
                <a:solidFill>
                  <a:schemeClr val="tx2"/>
                </a:solidFill>
              </a:defRPr>
            </a:lvl1pPr>
          </a:lstStyle>
          <a:p>
            <a:pPr lvl="0"/>
            <a:r>
              <a:rPr lang="en-US"/>
              <a:t>SUBHEAD</a:t>
            </a:r>
          </a:p>
        </p:txBody>
      </p:sp>
      <p:sp>
        <p:nvSpPr>
          <p:cNvPr id="3" name="Text Placeholder 7">
            <a:extLst>
              <a:ext uri="{FF2B5EF4-FFF2-40B4-BE49-F238E27FC236}">
                <a16:creationId xmlns:a16="http://schemas.microsoft.com/office/drawing/2014/main" id="{9F24B7FB-2A42-502F-8CB3-1E9ECD5BBD51}"/>
              </a:ext>
            </a:extLst>
          </p:cNvPr>
          <p:cNvSpPr>
            <a:spLocks noGrp="1"/>
          </p:cNvSpPr>
          <p:nvPr>
            <p:ph type="body" sz="quarter" idx="10"/>
          </p:nvPr>
        </p:nvSpPr>
        <p:spPr>
          <a:xfrm>
            <a:off x="609599" y="1932561"/>
            <a:ext cx="10972799" cy="431259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610102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H + 2LHL +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593A4-627F-8B34-0258-44C3E38BFC7E}"/>
              </a:ext>
            </a:extLst>
          </p:cNvPr>
          <p:cNvSpPr>
            <a:spLocks noGrp="1"/>
          </p:cNvSpPr>
          <p:nvPr>
            <p:ph type="title" hasCustomPrompt="1"/>
          </p:nvPr>
        </p:nvSpPr>
        <p:spPr>
          <a:xfrm>
            <a:off x="609600" y="885851"/>
            <a:ext cx="10972800" cy="1064869"/>
          </a:xfrm>
          <a:prstGeom prst="rect">
            <a:avLst/>
          </a:prstGeom>
        </p:spPr>
        <p:txBody>
          <a:bodyPr/>
          <a:lstStyle/>
          <a:p>
            <a:r>
              <a:rPr lang="en-US"/>
              <a:t>Insert two line headline</a:t>
            </a:r>
          </a:p>
        </p:txBody>
      </p:sp>
      <p:sp>
        <p:nvSpPr>
          <p:cNvPr id="13" name="Text Placeholder 3">
            <a:extLst>
              <a:ext uri="{FF2B5EF4-FFF2-40B4-BE49-F238E27FC236}">
                <a16:creationId xmlns:a16="http://schemas.microsoft.com/office/drawing/2014/main" id="{BD04CF67-FF29-CCCF-5F05-CEE5C7E5A94B}"/>
              </a:ext>
            </a:extLst>
          </p:cNvPr>
          <p:cNvSpPr>
            <a:spLocks noGrp="1"/>
          </p:cNvSpPr>
          <p:nvPr>
            <p:ph type="body" sz="quarter" idx="17" hasCustomPrompt="1"/>
          </p:nvPr>
        </p:nvSpPr>
        <p:spPr>
          <a:xfrm>
            <a:off x="609600" y="355896"/>
            <a:ext cx="1402080" cy="307777"/>
          </a:xfrm>
        </p:spPr>
        <p:txBody>
          <a:bodyPr wrap="square" lIns="0">
            <a:spAutoFit/>
          </a:bodyPr>
          <a:lstStyle>
            <a:lvl1pPr>
              <a:buNone/>
              <a:defRPr sz="1400" spc="0">
                <a:solidFill>
                  <a:schemeClr val="tx2"/>
                </a:solidFill>
              </a:defRPr>
            </a:lvl1pPr>
          </a:lstStyle>
          <a:p>
            <a:pPr lvl="0"/>
            <a:r>
              <a:rPr lang="en-US"/>
              <a:t>SUBHEAD</a:t>
            </a:r>
          </a:p>
        </p:txBody>
      </p:sp>
      <p:sp>
        <p:nvSpPr>
          <p:cNvPr id="5" name="Text Placeholder 7">
            <a:extLst>
              <a:ext uri="{FF2B5EF4-FFF2-40B4-BE49-F238E27FC236}">
                <a16:creationId xmlns:a16="http://schemas.microsoft.com/office/drawing/2014/main" id="{63C8507C-7AAB-3D13-1F81-04100F040116}"/>
              </a:ext>
            </a:extLst>
          </p:cNvPr>
          <p:cNvSpPr>
            <a:spLocks noGrp="1"/>
          </p:cNvSpPr>
          <p:nvPr>
            <p:ph type="body" sz="quarter" idx="10"/>
          </p:nvPr>
        </p:nvSpPr>
        <p:spPr>
          <a:xfrm>
            <a:off x="609599" y="2416098"/>
            <a:ext cx="10972799" cy="382905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114914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H + 1LHL + BODY + ACC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593A4-627F-8B34-0258-44C3E38BFC7E}"/>
              </a:ext>
            </a:extLst>
          </p:cNvPr>
          <p:cNvSpPr>
            <a:spLocks noGrp="1"/>
          </p:cNvSpPr>
          <p:nvPr>
            <p:ph type="title" hasCustomPrompt="1"/>
          </p:nvPr>
        </p:nvSpPr>
        <p:spPr>
          <a:xfrm>
            <a:off x="609600" y="885851"/>
            <a:ext cx="8412480" cy="640101"/>
          </a:xfrm>
          <a:prstGeom prst="rect">
            <a:avLst/>
          </a:prstGeom>
        </p:spPr>
        <p:txBody>
          <a:bodyPr/>
          <a:lstStyle/>
          <a:p>
            <a:r>
              <a:rPr lang="en-US"/>
              <a:t>Insert one line headline</a:t>
            </a:r>
          </a:p>
        </p:txBody>
      </p:sp>
      <p:sp>
        <p:nvSpPr>
          <p:cNvPr id="13" name="Text Placeholder 3">
            <a:extLst>
              <a:ext uri="{FF2B5EF4-FFF2-40B4-BE49-F238E27FC236}">
                <a16:creationId xmlns:a16="http://schemas.microsoft.com/office/drawing/2014/main" id="{BD04CF67-FF29-CCCF-5F05-CEE5C7E5A94B}"/>
              </a:ext>
            </a:extLst>
          </p:cNvPr>
          <p:cNvSpPr>
            <a:spLocks noGrp="1"/>
          </p:cNvSpPr>
          <p:nvPr>
            <p:ph type="body" sz="quarter" idx="17" hasCustomPrompt="1"/>
          </p:nvPr>
        </p:nvSpPr>
        <p:spPr>
          <a:xfrm>
            <a:off x="609600" y="355896"/>
            <a:ext cx="1877568" cy="307777"/>
          </a:xfrm>
        </p:spPr>
        <p:txBody>
          <a:bodyPr wrap="square" lIns="0">
            <a:spAutoFit/>
          </a:bodyPr>
          <a:lstStyle>
            <a:lvl1pPr>
              <a:buNone/>
              <a:defRPr sz="1400" spc="0">
                <a:solidFill>
                  <a:schemeClr val="tx2"/>
                </a:solidFill>
              </a:defRPr>
            </a:lvl1pPr>
          </a:lstStyle>
          <a:p>
            <a:pPr lvl="0"/>
            <a:r>
              <a:rPr lang="en-US"/>
              <a:t>SUBHEAD</a:t>
            </a:r>
          </a:p>
        </p:txBody>
      </p:sp>
      <p:pic>
        <p:nvPicPr>
          <p:cNvPr id="3" name="Picture 2">
            <a:extLst>
              <a:ext uri="{FF2B5EF4-FFF2-40B4-BE49-F238E27FC236}">
                <a16:creationId xmlns:a16="http://schemas.microsoft.com/office/drawing/2014/main" id="{B74FCB0D-B94B-0B60-CDC9-6D065FF81BD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1120254" y="5892640"/>
            <a:ext cx="541658" cy="495856"/>
          </a:xfrm>
          <a:prstGeom prst="rect">
            <a:avLst/>
          </a:prstGeom>
        </p:spPr>
      </p:pic>
      <p:pic>
        <p:nvPicPr>
          <p:cNvPr id="4" name="Picture 3">
            <a:extLst>
              <a:ext uri="{FF2B5EF4-FFF2-40B4-BE49-F238E27FC236}">
                <a16:creationId xmlns:a16="http://schemas.microsoft.com/office/drawing/2014/main" id="{92DD27F7-2986-C6ED-89F6-732D2E8DFD89}"/>
              </a:ext>
            </a:extLst>
          </p:cNvPr>
          <p:cNvPicPr>
            <a:picLocks noChangeAspect="1"/>
          </p:cNvPicPr>
          <p:nvPr userDrawn="1"/>
        </p:nvPicPr>
        <p:blipFill>
          <a:blip r:embed="rId3"/>
          <a:stretch>
            <a:fillRect/>
          </a:stretch>
        </p:blipFill>
        <p:spPr>
          <a:xfrm>
            <a:off x="9786530" y="-2223099"/>
            <a:ext cx="2667448" cy="6858000"/>
          </a:xfrm>
          <a:prstGeom prst="rect">
            <a:avLst/>
          </a:prstGeom>
        </p:spPr>
      </p:pic>
      <p:sp>
        <p:nvSpPr>
          <p:cNvPr id="5" name="Text Placeholder 7">
            <a:extLst>
              <a:ext uri="{FF2B5EF4-FFF2-40B4-BE49-F238E27FC236}">
                <a16:creationId xmlns:a16="http://schemas.microsoft.com/office/drawing/2014/main" id="{5D8818B6-8667-DA87-0339-E40F17961056}"/>
              </a:ext>
            </a:extLst>
          </p:cNvPr>
          <p:cNvSpPr>
            <a:spLocks noGrp="1"/>
          </p:cNvSpPr>
          <p:nvPr>
            <p:ph type="body" sz="quarter" idx="10"/>
          </p:nvPr>
        </p:nvSpPr>
        <p:spPr>
          <a:xfrm>
            <a:off x="609599" y="1932561"/>
            <a:ext cx="8412481" cy="431259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385663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H + 2LHL + BODY + ACC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593A4-627F-8B34-0258-44C3E38BFC7E}"/>
              </a:ext>
            </a:extLst>
          </p:cNvPr>
          <p:cNvSpPr>
            <a:spLocks noGrp="1"/>
          </p:cNvSpPr>
          <p:nvPr>
            <p:ph type="title" hasCustomPrompt="1"/>
          </p:nvPr>
        </p:nvSpPr>
        <p:spPr>
          <a:xfrm>
            <a:off x="609600" y="885851"/>
            <a:ext cx="8412480" cy="1064869"/>
          </a:xfrm>
          <a:prstGeom prst="rect">
            <a:avLst/>
          </a:prstGeom>
        </p:spPr>
        <p:txBody>
          <a:bodyPr/>
          <a:lstStyle/>
          <a:p>
            <a:r>
              <a:rPr lang="en-US"/>
              <a:t>Insert two line headline</a:t>
            </a:r>
          </a:p>
        </p:txBody>
      </p:sp>
      <p:sp>
        <p:nvSpPr>
          <p:cNvPr id="13" name="Text Placeholder 3">
            <a:extLst>
              <a:ext uri="{FF2B5EF4-FFF2-40B4-BE49-F238E27FC236}">
                <a16:creationId xmlns:a16="http://schemas.microsoft.com/office/drawing/2014/main" id="{BD04CF67-FF29-CCCF-5F05-CEE5C7E5A94B}"/>
              </a:ext>
            </a:extLst>
          </p:cNvPr>
          <p:cNvSpPr>
            <a:spLocks noGrp="1"/>
          </p:cNvSpPr>
          <p:nvPr>
            <p:ph type="body" sz="quarter" idx="17" hasCustomPrompt="1"/>
          </p:nvPr>
        </p:nvSpPr>
        <p:spPr>
          <a:xfrm>
            <a:off x="609600" y="355896"/>
            <a:ext cx="1633728" cy="307777"/>
          </a:xfrm>
        </p:spPr>
        <p:txBody>
          <a:bodyPr wrap="square" lIns="0">
            <a:spAutoFit/>
          </a:bodyPr>
          <a:lstStyle>
            <a:lvl1pPr>
              <a:buNone/>
              <a:defRPr sz="1400" spc="0">
                <a:solidFill>
                  <a:schemeClr val="tx2"/>
                </a:solidFill>
              </a:defRPr>
            </a:lvl1pPr>
          </a:lstStyle>
          <a:p>
            <a:pPr lvl="0"/>
            <a:r>
              <a:rPr lang="en-US"/>
              <a:t>SUBHEAD</a:t>
            </a:r>
          </a:p>
        </p:txBody>
      </p:sp>
      <p:pic>
        <p:nvPicPr>
          <p:cNvPr id="3" name="Picture 2">
            <a:extLst>
              <a:ext uri="{FF2B5EF4-FFF2-40B4-BE49-F238E27FC236}">
                <a16:creationId xmlns:a16="http://schemas.microsoft.com/office/drawing/2014/main" id="{B74FCB0D-B94B-0B60-CDC9-6D065FF81BD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1120254" y="5892640"/>
            <a:ext cx="541658" cy="495856"/>
          </a:xfrm>
          <a:prstGeom prst="rect">
            <a:avLst/>
          </a:prstGeom>
        </p:spPr>
      </p:pic>
      <p:pic>
        <p:nvPicPr>
          <p:cNvPr id="8" name="Picture 7">
            <a:extLst>
              <a:ext uri="{FF2B5EF4-FFF2-40B4-BE49-F238E27FC236}">
                <a16:creationId xmlns:a16="http://schemas.microsoft.com/office/drawing/2014/main" id="{718A77AB-ECC7-8988-9397-2FCAF063C366}"/>
              </a:ext>
            </a:extLst>
          </p:cNvPr>
          <p:cNvPicPr>
            <a:picLocks noChangeAspect="1"/>
          </p:cNvPicPr>
          <p:nvPr userDrawn="1"/>
        </p:nvPicPr>
        <p:blipFill>
          <a:blip r:embed="rId3"/>
          <a:stretch>
            <a:fillRect/>
          </a:stretch>
        </p:blipFill>
        <p:spPr>
          <a:xfrm>
            <a:off x="9786530" y="-2223099"/>
            <a:ext cx="2667448" cy="6858000"/>
          </a:xfrm>
          <a:prstGeom prst="rect">
            <a:avLst/>
          </a:prstGeom>
        </p:spPr>
      </p:pic>
      <p:sp>
        <p:nvSpPr>
          <p:cNvPr id="4" name="Text Placeholder 7">
            <a:extLst>
              <a:ext uri="{FF2B5EF4-FFF2-40B4-BE49-F238E27FC236}">
                <a16:creationId xmlns:a16="http://schemas.microsoft.com/office/drawing/2014/main" id="{6CCE1EEC-3CBE-F1F6-5224-AAE7615A6461}"/>
              </a:ext>
            </a:extLst>
          </p:cNvPr>
          <p:cNvSpPr>
            <a:spLocks noGrp="1"/>
          </p:cNvSpPr>
          <p:nvPr>
            <p:ph type="body" sz="quarter" idx="10"/>
          </p:nvPr>
        </p:nvSpPr>
        <p:spPr>
          <a:xfrm>
            <a:off x="609599" y="2094689"/>
            <a:ext cx="8412480" cy="415046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303001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Ligh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150D41F-63BA-6AE2-3DA2-2A979C3D9235}"/>
              </a:ext>
            </a:extLst>
          </p:cNvPr>
          <p:cNvSpPr>
            <a:spLocks noGrp="1"/>
          </p:cNvSpPr>
          <p:nvPr>
            <p:ph type="title" hasCustomPrompt="1"/>
          </p:nvPr>
        </p:nvSpPr>
        <p:spPr>
          <a:xfrm>
            <a:off x="2072640" y="2521333"/>
            <a:ext cx="7997952" cy="498598"/>
          </a:xfrm>
          <a:prstGeom prst="rect">
            <a:avLst/>
          </a:prstGeom>
        </p:spPr>
        <p:txBody>
          <a:bodyPr wrap="square" anchor="t" anchorCtr="0">
            <a:spAutoFit/>
          </a:bodyPr>
          <a:lstStyle>
            <a:lvl1pPr>
              <a:defRPr sz="3600" b="1">
                <a:solidFill>
                  <a:schemeClr val="tx1"/>
                </a:solidFill>
              </a:defRPr>
            </a:lvl1pPr>
          </a:lstStyle>
          <a:p>
            <a:r>
              <a:rPr lang="en-US"/>
              <a:t>Insert quote or stat</a:t>
            </a:r>
          </a:p>
        </p:txBody>
      </p:sp>
      <p:pic>
        <p:nvPicPr>
          <p:cNvPr id="11" name="Picture 10">
            <a:extLst>
              <a:ext uri="{FF2B5EF4-FFF2-40B4-BE49-F238E27FC236}">
                <a16:creationId xmlns:a16="http://schemas.microsoft.com/office/drawing/2014/main" id="{CD066A64-DE55-F02E-8CDB-8FC6761D2B3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1120254" y="5892640"/>
            <a:ext cx="541658" cy="495856"/>
          </a:xfrm>
          <a:prstGeom prst="rect">
            <a:avLst/>
          </a:prstGeom>
        </p:spPr>
      </p:pic>
      <p:pic>
        <p:nvPicPr>
          <p:cNvPr id="5" name="Picture 4">
            <a:extLst>
              <a:ext uri="{FF2B5EF4-FFF2-40B4-BE49-F238E27FC236}">
                <a16:creationId xmlns:a16="http://schemas.microsoft.com/office/drawing/2014/main" id="{2F6C17CA-B574-64F4-184F-19459C08E7E3}"/>
              </a:ext>
            </a:extLst>
          </p:cNvPr>
          <p:cNvPicPr>
            <a:picLocks noChangeAspect="1"/>
          </p:cNvPicPr>
          <p:nvPr userDrawn="1"/>
        </p:nvPicPr>
        <p:blipFill>
          <a:blip r:embed="rId3"/>
          <a:stretch>
            <a:fillRect/>
          </a:stretch>
        </p:blipFill>
        <p:spPr>
          <a:xfrm>
            <a:off x="2107854" y="1323113"/>
            <a:ext cx="799826" cy="651710"/>
          </a:xfrm>
          <a:prstGeom prst="rect">
            <a:avLst/>
          </a:prstGeom>
        </p:spPr>
      </p:pic>
      <p:sp>
        <p:nvSpPr>
          <p:cNvPr id="15" name="Text Placeholder 14">
            <a:extLst>
              <a:ext uri="{FF2B5EF4-FFF2-40B4-BE49-F238E27FC236}">
                <a16:creationId xmlns:a16="http://schemas.microsoft.com/office/drawing/2014/main" id="{75FD40B4-0107-C8F5-62E2-57C5110BC7D8}"/>
              </a:ext>
            </a:extLst>
          </p:cNvPr>
          <p:cNvSpPr>
            <a:spLocks noGrp="1"/>
          </p:cNvSpPr>
          <p:nvPr>
            <p:ph type="body" sz="quarter" idx="10" hasCustomPrompt="1"/>
          </p:nvPr>
        </p:nvSpPr>
        <p:spPr>
          <a:xfrm>
            <a:off x="2108200" y="4816285"/>
            <a:ext cx="5121275" cy="463550"/>
          </a:xfrm>
        </p:spPr>
        <p:txBody>
          <a:bodyPr/>
          <a:lstStyle>
            <a:lvl1pPr>
              <a:buNone/>
              <a:defRPr/>
            </a:lvl1pPr>
          </a:lstStyle>
          <a:p>
            <a:pPr lvl="0"/>
            <a:r>
              <a:rPr lang="en-US"/>
              <a:t>– Insert quote author</a:t>
            </a:r>
          </a:p>
        </p:txBody>
      </p:sp>
      <p:pic>
        <p:nvPicPr>
          <p:cNvPr id="16" name="Picture 15">
            <a:extLst>
              <a:ext uri="{FF2B5EF4-FFF2-40B4-BE49-F238E27FC236}">
                <a16:creationId xmlns:a16="http://schemas.microsoft.com/office/drawing/2014/main" id="{E36A0F0F-0182-629A-D869-B939A4415A5C}"/>
              </a:ext>
            </a:extLst>
          </p:cNvPr>
          <p:cNvPicPr>
            <a:picLocks noChangeAspect="1"/>
          </p:cNvPicPr>
          <p:nvPr userDrawn="1"/>
        </p:nvPicPr>
        <p:blipFill rotWithShape="1">
          <a:blip r:embed="rId4"/>
          <a:srcRect l="-1" t="66936" r="31957"/>
          <a:stretch/>
        </p:blipFill>
        <p:spPr>
          <a:xfrm>
            <a:off x="10608604" y="0"/>
            <a:ext cx="1815044" cy="2267431"/>
          </a:xfrm>
          <a:prstGeom prst="rect">
            <a:avLst/>
          </a:prstGeom>
        </p:spPr>
      </p:pic>
    </p:spTree>
    <p:extLst>
      <p:ext uri="{BB962C8B-B14F-4D97-AF65-F5344CB8AC3E}">
        <p14:creationId xmlns:p14="http://schemas.microsoft.com/office/powerpoint/2010/main" val="1348899542"/>
      </p:ext>
    </p:extLst>
  </p:cSld>
  <p:clrMapOvr>
    <a:masterClrMapping/>
  </p:clrMapOvr>
  <p:extLst>
    <p:ext uri="{DCECCB84-F9BA-43D5-87BE-67443E8EF086}">
      <p15:sldGuideLst xmlns:p15="http://schemas.microsoft.com/office/powerpoint/2012/main">
        <p15:guide id="1" pos="46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Dark">
    <p:bg>
      <p:bgPr>
        <a:solidFill>
          <a:schemeClr val="accent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150D41F-63BA-6AE2-3DA2-2A979C3D9235}"/>
              </a:ext>
            </a:extLst>
          </p:cNvPr>
          <p:cNvSpPr>
            <a:spLocks noGrp="1"/>
          </p:cNvSpPr>
          <p:nvPr>
            <p:ph type="title" hasCustomPrompt="1"/>
          </p:nvPr>
        </p:nvSpPr>
        <p:spPr>
          <a:xfrm>
            <a:off x="2072640" y="2521333"/>
            <a:ext cx="7997952" cy="498598"/>
          </a:xfrm>
          <a:prstGeom prst="rect">
            <a:avLst/>
          </a:prstGeom>
        </p:spPr>
        <p:txBody>
          <a:bodyPr wrap="square" anchor="t" anchorCtr="0">
            <a:spAutoFit/>
          </a:bodyPr>
          <a:lstStyle>
            <a:lvl1pPr>
              <a:defRPr sz="3600" b="1">
                <a:solidFill>
                  <a:schemeClr val="bg1"/>
                </a:solidFill>
              </a:defRPr>
            </a:lvl1pPr>
          </a:lstStyle>
          <a:p>
            <a:r>
              <a:rPr lang="en-US"/>
              <a:t>Insert quote or stat</a:t>
            </a:r>
          </a:p>
        </p:txBody>
      </p:sp>
      <p:pic>
        <p:nvPicPr>
          <p:cNvPr id="5" name="Picture 4">
            <a:extLst>
              <a:ext uri="{FF2B5EF4-FFF2-40B4-BE49-F238E27FC236}">
                <a16:creationId xmlns:a16="http://schemas.microsoft.com/office/drawing/2014/main" id="{2F6C17CA-B574-64F4-184F-19459C08E7E3}"/>
              </a:ext>
            </a:extLst>
          </p:cNvPr>
          <p:cNvPicPr>
            <a:picLocks noChangeAspect="1"/>
          </p:cNvPicPr>
          <p:nvPr userDrawn="1"/>
        </p:nvPicPr>
        <p:blipFill>
          <a:blip r:embed="rId2"/>
          <a:stretch>
            <a:fillRect/>
          </a:stretch>
        </p:blipFill>
        <p:spPr>
          <a:xfrm>
            <a:off x="2107854" y="1323113"/>
            <a:ext cx="799826" cy="651710"/>
          </a:xfrm>
          <a:prstGeom prst="rect">
            <a:avLst/>
          </a:prstGeom>
        </p:spPr>
      </p:pic>
      <p:sp>
        <p:nvSpPr>
          <p:cNvPr id="15" name="Text Placeholder 14">
            <a:extLst>
              <a:ext uri="{FF2B5EF4-FFF2-40B4-BE49-F238E27FC236}">
                <a16:creationId xmlns:a16="http://schemas.microsoft.com/office/drawing/2014/main" id="{75FD40B4-0107-C8F5-62E2-57C5110BC7D8}"/>
              </a:ext>
            </a:extLst>
          </p:cNvPr>
          <p:cNvSpPr>
            <a:spLocks noGrp="1"/>
          </p:cNvSpPr>
          <p:nvPr>
            <p:ph type="body" sz="quarter" idx="10" hasCustomPrompt="1"/>
          </p:nvPr>
        </p:nvSpPr>
        <p:spPr>
          <a:xfrm>
            <a:off x="2108200" y="4816285"/>
            <a:ext cx="5121275" cy="463550"/>
          </a:xfrm>
        </p:spPr>
        <p:txBody>
          <a:bodyPr/>
          <a:lstStyle>
            <a:lvl1pPr>
              <a:buNone/>
              <a:defRPr>
                <a:solidFill>
                  <a:schemeClr val="bg1"/>
                </a:solidFill>
              </a:defRPr>
            </a:lvl1pPr>
          </a:lstStyle>
          <a:p>
            <a:pPr lvl="0"/>
            <a:r>
              <a:rPr lang="en-US"/>
              <a:t>– Insert quote author</a:t>
            </a:r>
          </a:p>
        </p:txBody>
      </p:sp>
      <p:pic>
        <p:nvPicPr>
          <p:cNvPr id="16" name="Picture 15">
            <a:extLst>
              <a:ext uri="{FF2B5EF4-FFF2-40B4-BE49-F238E27FC236}">
                <a16:creationId xmlns:a16="http://schemas.microsoft.com/office/drawing/2014/main" id="{E36A0F0F-0182-629A-D869-B939A4415A5C}"/>
              </a:ext>
            </a:extLst>
          </p:cNvPr>
          <p:cNvPicPr>
            <a:picLocks noChangeAspect="1"/>
          </p:cNvPicPr>
          <p:nvPr userDrawn="1"/>
        </p:nvPicPr>
        <p:blipFill rotWithShape="1">
          <a:blip r:embed="rId3"/>
          <a:srcRect l="-1" t="66936" r="31957"/>
          <a:stretch/>
        </p:blipFill>
        <p:spPr>
          <a:xfrm>
            <a:off x="10608604" y="0"/>
            <a:ext cx="1815044" cy="2267431"/>
          </a:xfrm>
          <a:prstGeom prst="rect">
            <a:avLst/>
          </a:prstGeom>
        </p:spPr>
      </p:pic>
      <p:pic>
        <p:nvPicPr>
          <p:cNvPr id="3" name="Picture 2">
            <a:extLst>
              <a:ext uri="{FF2B5EF4-FFF2-40B4-BE49-F238E27FC236}">
                <a16:creationId xmlns:a16="http://schemas.microsoft.com/office/drawing/2014/main" id="{F9405660-04D3-D551-E218-E78A0A393C93}"/>
              </a:ext>
            </a:extLst>
          </p:cNvPr>
          <p:cNvPicPr>
            <a:picLocks noChangeAspect="1"/>
          </p:cNvPicPr>
          <p:nvPr userDrawn="1"/>
        </p:nvPicPr>
        <p:blipFill>
          <a:blip r:embed="rId4"/>
          <a:stretch>
            <a:fillRect/>
          </a:stretch>
        </p:blipFill>
        <p:spPr>
          <a:xfrm>
            <a:off x="11107559" y="5880340"/>
            <a:ext cx="554353" cy="508156"/>
          </a:xfrm>
          <a:prstGeom prst="rect">
            <a:avLst/>
          </a:prstGeom>
        </p:spPr>
      </p:pic>
    </p:spTree>
    <p:extLst>
      <p:ext uri="{BB962C8B-B14F-4D97-AF65-F5344CB8AC3E}">
        <p14:creationId xmlns:p14="http://schemas.microsoft.com/office/powerpoint/2010/main" val="1924209973"/>
      </p:ext>
    </p:extLst>
  </p:cSld>
  <p:clrMapOvr>
    <a:masterClrMapping/>
  </p:clrMapOvr>
  <p:extLst>
    <p:ext uri="{DCECCB84-F9BA-43D5-87BE-67443E8EF086}">
      <p15:sldGuideLst xmlns:p15="http://schemas.microsoft.com/office/powerpoint/2012/main">
        <p15:guide id="1" pos="46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atement Light">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150D41F-63BA-6AE2-3DA2-2A979C3D9235}"/>
              </a:ext>
            </a:extLst>
          </p:cNvPr>
          <p:cNvSpPr>
            <a:spLocks noGrp="1"/>
          </p:cNvSpPr>
          <p:nvPr>
            <p:ph type="title" hasCustomPrompt="1"/>
          </p:nvPr>
        </p:nvSpPr>
        <p:spPr>
          <a:xfrm>
            <a:off x="2072640" y="3094357"/>
            <a:ext cx="7997952" cy="498598"/>
          </a:xfrm>
          <a:prstGeom prst="rect">
            <a:avLst/>
          </a:prstGeom>
        </p:spPr>
        <p:txBody>
          <a:bodyPr wrap="square" anchor="ctr" anchorCtr="0">
            <a:spAutoFit/>
          </a:bodyPr>
          <a:lstStyle>
            <a:lvl1pPr>
              <a:defRPr sz="3600" b="1">
                <a:solidFill>
                  <a:schemeClr val="tx1"/>
                </a:solidFill>
              </a:defRPr>
            </a:lvl1pPr>
          </a:lstStyle>
          <a:p>
            <a:r>
              <a:rPr lang="en-US"/>
              <a:t>Insert impact statement</a:t>
            </a:r>
          </a:p>
        </p:txBody>
      </p:sp>
      <p:pic>
        <p:nvPicPr>
          <p:cNvPr id="11" name="Picture 10">
            <a:extLst>
              <a:ext uri="{FF2B5EF4-FFF2-40B4-BE49-F238E27FC236}">
                <a16:creationId xmlns:a16="http://schemas.microsoft.com/office/drawing/2014/main" id="{CD066A64-DE55-F02E-8CDB-8FC6761D2B3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1120254" y="5892640"/>
            <a:ext cx="541658" cy="495856"/>
          </a:xfrm>
          <a:prstGeom prst="rect">
            <a:avLst/>
          </a:prstGeom>
        </p:spPr>
      </p:pic>
      <p:pic>
        <p:nvPicPr>
          <p:cNvPr id="16" name="Picture 15">
            <a:extLst>
              <a:ext uri="{FF2B5EF4-FFF2-40B4-BE49-F238E27FC236}">
                <a16:creationId xmlns:a16="http://schemas.microsoft.com/office/drawing/2014/main" id="{E36A0F0F-0182-629A-D869-B939A4415A5C}"/>
              </a:ext>
            </a:extLst>
          </p:cNvPr>
          <p:cNvPicPr>
            <a:picLocks noChangeAspect="1"/>
          </p:cNvPicPr>
          <p:nvPr userDrawn="1"/>
        </p:nvPicPr>
        <p:blipFill rotWithShape="1">
          <a:blip r:embed="rId3"/>
          <a:srcRect l="-1" t="66936" r="31957"/>
          <a:stretch/>
        </p:blipFill>
        <p:spPr>
          <a:xfrm>
            <a:off x="10608604" y="0"/>
            <a:ext cx="1815044" cy="2267431"/>
          </a:xfrm>
          <a:prstGeom prst="rect">
            <a:avLst/>
          </a:prstGeom>
        </p:spPr>
      </p:pic>
      <p:pic>
        <p:nvPicPr>
          <p:cNvPr id="3" name="Picture 2">
            <a:extLst>
              <a:ext uri="{FF2B5EF4-FFF2-40B4-BE49-F238E27FC236}">
                <a16:creationId xmlns:a16="http://schemas.microsoft.com/office/drawing/2014/main" id="{5F4A0294-DBF5-D321-A321-3243B4A1633D}"/>
              </a:ext>
            </a:extLst>
          </p:cNvPr>
          <p:cNvPicPr>
            <a:picLocks noChangeAspect="1"/>
          </p:cNvPicPr>
          <p:nvPr userDrawn="1"/>
        </p:nvPicPr>
        <p:blipFill>
          <a:blip r:embed="rId4"/>
          <a:stretch>
            <a:fillRect/>
          </a:stretch>
        </p:blipFill>
        <p:spPr>
          <a:xfrm rot="2700000">
            <a:off x="11554446" y="1521368"/>
            <a:ext cx="328351" cy="328351"/>
          </a:xfrm>
          <a:prstGeom prst="rect">
            <a:avLst/>
          </a:prstGeom>
        </p:spPr>
      </p:pic>
    </p:spTree>
    <p:extLst>
      <p:ext uri="{BB962C8B-B14F-4D97-AF65-F5344CB8AC3E}">
        <p14:creationId xmlns:p14="http://schemas.microsoft.com/office/powerpoint/2010/main" val="2601909709"/>
      </p:ext>
    </p:extLst>
  </p:cSld>
  <p:clrMapOvr>
    <a:masterClrMapping/>
  </p:clrMapOvr>
  <p:extLst>
    <p:ext uri="{DCECCB84-F9BA-43D5-87BE-67443E8EF086}">
      <p15:sldGuideLst xmlns:p15="http://schemas.microsoft.com/office/powerpoint/2012/main">
        <p15:guide id="1" pos="46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tx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35ABAD3-CB5F-5EA8-9EA3-EA74BEB1DDD0}"/>
              </a:ext>
            </a:extLst>
          </p:cNvPr>
          <p:cNvSpPr>
            <a:spLocks noGrp="1"/>
          </p:cNvSpPr>
          <p:nvPr>
            <p:ph type="title" hasCustomPrompt="1"/>
          </p:nvPr>
        </p:nvSpPr>
        <p:spPr>
          <a:xfrm>
            <a:off x="1218084" y="2197858"/>
            <a:ext cx="8036679" cy="2224966"/>
          </a:xfrm>
          <a:prstGeom prst="rect">
            <a:avLst/>
          </a:prstGeom>
        </p:spPr>
        <p:txBody>
          <a:bodyPr anchor="ctr" anchorCtr="0"/>
          <a:lstStyle>
            <a:lvl1pPr algn="l">
              <a:defRPr sz="4800">
                <a:solidFill>
                  <a:schemeClr val="bg2"/>
                </a:solidFill>
              </a:defRPr>
            </a:lvl1pPr>
          </a:lstStyle>
          <a:p>
            <a:r>
              <a:rPr lang="en-US"/>
              <a:t>Insert divider title here</a:t>
            </a:r>
          </a:p>
        </p:txBody>
      </p:sp>
      <p:pic>
        <p:nvPicPr>
          <p:cNvPr id="4" name="Picture 3">
            <a:extLst>
              <a:ext uri="{FF2B5EF4-FFF2-40B4-BE49-F238E27FC236}">
                <a16:creationId xmlns:a16="http://schemas.microsoft.com/office/drawing/2014/main" id="{CB49B6B6-EEFD-9CC7-CBEE-41FEB4E0BFAC}"/>
              </a:ext>
            </a:extLst>
          </p:cNvPr>
          <p:cNvPicPr>
            <a:picLocks noChangeAspect="1"/>
          </p:cNvPicPr>
          <p:nvPr userDrawn="1"/>
        </p:nvPicPr>
        <p:blipFill rotWithShape="1">
          <a:blip r:embed="rId2"/>
          <a:srcRect l="-1" t="66936" r="31957"/>
          <a:stretch/>
        </p:blipFill>
        <p:spPr>
          <a:xfrm>
            <a:off x="10293644" y="121920"/>
            <a:ext cx="1815044" cy="2267431"/>
          </a:xfrm>
          <a:prstGeom prst="rect">
            <a:avLst/>
          </a:prstGeom>
        </p:spPr>
      </p:pic>
    </p:spTree>
    <p:extLst>
      <p:ext uri="{BB962C8B-B14F-4D97-AF65-F5344CB8AC3E}">
        <p14:creationId xmlns:p14="http://schemas.microsoft.com/office/powerpoint/2010/main" val="24438619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tatement Dark">
    <p:bg>
      <p:bgPr>
        <a:solidFill>
          <a:schemeClr val="accent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150D41F-63BA-6AE2-3DA2-2A979C3D9235}"/>
              </a:ext>
            </a:extLst>
          </p:cNvPr>
          <p:cNvSpPr>
            <a:spLocks noGrp="1"/>
          </p:cNvSpPr>
          <p:nvPr>
            <p:ph type="title" hasCustomPrompt="1"/>
          </p:nvPr>
        </p:nvSpPr>
        <p:spPr>
          <a:xfrm>
            <a:off x="2072640" y="3094357"/>
            <a:ext cx="7997952" cy="498598"/>
          </a:xfrm>
          <a:prstGeom prst="rect">
            <a:avLst/>
          </a:prstGeom>
        </p:spPr>
        <p:txBody>
          <a:bodyPr wrap="square" anchor="ctr" anchorCtr="0">
            <a:spAutoFit/>
          </a:bodyPr>
          <a:lstStyle>
            <a:lvl1pPr>
              <a:defRPr sz="3600" b="1">
                <a:solidFill>
                  <a:schemeClr val="bg1"/>
                </a:solidFill>
              </a:defRPr>
            </a:lvl1pPr>
          </a:lstStyle>
          <a:p>
            <a:r>
              <a:rPr lang="en-US"/>
              <a:t>Insert impact statement</a:t>
            </a:r>
          </a:p>
        </p:txBody>
      </p:sp>
      <p:pic>
        <p:nvPicPr>
          <p:cNvPr id="16" name="Picture 15">
            <a:extLst>
              <a:ext uri="{FF2B5EF4-FFF2-40B4-BE49-F238E27FC236}">
                <a16:creationId xmlns:a16="http://schemas.microsoft.com/office/drawing/2014/main" id="{E36A0F0F-0182-629A-D869-B939A4415A5C}"/>
              </a:ext>
            </a:extLst>
          </p:cNvPr>
          <p:cNvPicPr>
            <a:picLocks noChangeAspect="1"/>
          </p:cNvPicPr>
          <p:nvPr userDrawn="1"/>
        </p:nvPicPr>
        <p:blipFill rotWithShape="1">
          <a:blip r:embed="rId2"/>
          <a:srcRect l="-1" t="66936" r="31957"/>
          <a:stretch/>
        </p:blipFill>
        <p:spPr>
          <a:xfrm>
            <a:off x="10608604" y="0"/>
            <a:ext cx="1815044" cy="2267431"/>
          </a:xfrm>
          <a:prstGeom prst="rect">
            <a:avLst/>
          </a:prstGeom>
        </p:spPr>
      </p:pic>
      <p:pic>
        <p:nvPicPr>
          <p:cNvPr id="2" name="Picture 1">
            <a:extLst>
              <a:ext uri="{FF2B5EF4-FFF2-40B4-BE49-F238E27FC236}">
                <a16:creationId xmlns:a16="http://schemas.microsoft.com/office/drawing/2014/main" id="{4A4A3608-E6D9-7CE5-65AB-4D8B536B565C}"/>
              </a:ext>
            </a:extLst>
          </p:cNvPr>
          <p:cNvPicPr>
            <a:picLocks noChangeAspect="1"/>
          </p:cNvPicPr>
          <p:nvPr userDrawn="1"/>
        </p:nvPicPr>
        <p:blipFill>
          <a:blip r:embed="rId3"/>
          <a:stretch>
            <a:fillRect/>
          </a:stretch>
        </p:blipFill>
        <p:spPr>
          <a:xfrm>
            <a:off x="11107559" y="5880340"/>
            <a:ext cx="554353" cy="508156"/>
          </a:xfrm>
          <a:prstGeom prst="rect">
            <a:avLst/>
          </a:prstGeom>
        </p:spPr>
      </p:pic>
    </p:spTree>
    <p:extLst>
      <p:ext uri="{BB962C8B-B14F-4D97-AF65-F5344CB8AC3E}">
        <p14:creationId xmlns:p14="http://schemas.microsoft.com/office/powerpoint/2010/main" val="1559953506"/>
      </p:ext>
    </p:extLst>
  </p:cSld>
  <p:clrMapOvr>
    <a:masterClrMapping/>
  </p:clrMapOvr>
  <p:extLst>
    <p:ext uri="{DCECCB84-F9BA-43D5-87BE-67443E8EF086}">
      <p15:sldGuideLst xmlns:p15="http://schemas.microsoft.com/office/powerpoint/2012/main">
        <p15:guide id="1" pos="46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CREAM">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1876529"/>
      </p:ext>
    </p:extLst>
  </p:cSld>
  <p:clrMapOvr>
    <a:masterClrMapping/>
  </p:clrMapOvr>
  <p:extLst>
    <p:ext uri="{DCECCB84-F9BA-43D5-87BE-67443E8EF086}">
      <p15:sldGuideLst xmlns:p15="http://schemas.microsoft.com/office/powerpoint/2012/main">
        <p15:guide id="1" pos="46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DB BKGRN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156144"/>
      </p:ext>
    </p:extLst>
  </p:cSld>
  <p:clrMapOvr>
    <a:masterClrMapping/>
  </p:clrMapOvr>
  <p:extLst>
    <p:ext uri="{DCECCB84-F9BA-43D5-87BE-67443E8EF086}">
      <p15:sldGuideLst xmlns:p15="http://schemas.microsoft.com/office/powerpoint/2012/main">
        <p15:guide id="1" pos="46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WHT BCKGRN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5987615"/>
      </p:ext>
    </p:extLst>
  </p:cSld>
  <p:clrMapOvr>
    <a:masterClrMapping/>
  </p:clrMapOvr>
  <p:extLst>
    <p:ext uri="{DCECCB84-F9BA-43D5-87BE-67443E8EF086}">
      <p15:sldGuideLst xmlns:p15="http://schemas.microsoft.com/office/powerpoint/2012/main">
        <p15:guide id="1" pos="468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1 LHL + BODY">
    <p:bg>
      <p:bgPr>
        <a:solidFill>
          <a:schemeClr val="tx2"/>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383940A-0CB9-1AFF-37E8-443BE6B99D63}"/>
              </a:ext>
            </a:extLst>
          </p:cNvPr>
          <p:cNvSpPr>
            <a:spLocks noGrp="1"/>
          </p:cNvSpPr>
          <p:nvPr>
            <p:ph type="body" idx="19" hasCustomPrompt="1"/>
          </p:nvPr>
        </p:nvSpPr>
        <p:spPr>
          <a:xfrm>
            <a:off x="609600" y="1573212"/>
            <a:ext cx="10144125" cy="4815283"/>
          </a:xfrm>
        </p:spPr>
        <p:txBody>
          <a:bodyPr/>
          <a:lstStyle>
            <a:lvl1pPr>
              <a:buNone/>
              <a:defRPr>
                <a:solidFill>
                  <a:schemeClr val="bg1"/>
                </a:solidFill>
              </a:defRPr>
            </a:lvl1pPr>
          </a:lstStyle>
          <a:p>
            <a:pPr lvl="0"/>
            <a:r>
              <a:rPr lang="en-US" dirty="0"/>
              <a:t>Insert text here</a:t>
            </a:r>
          </a:p>
        </p:txBody>
      </p:sp>
      <p:sp>
        <p:nvSpPr>
          <p:cNvPr id="2" name="Title 1">
            <a:extLst>
              <a:ext uri="{FF2B5EF4-FFF2-40B4-BE49-F238E27FC236}">
                <a16:creationId xmlns:a16="http://schemas.microsoft.com/office/drawing/2014/main" id="{ABC593A4-627F-8B34-0258-44C3E38BFC7E}"/>
              </a:ext>
            </a:extLst>
          </p:cNvPr>
          <p:cNvSpPr>
            <a:spLocks noGrp="1"/>
          </p:cNvSpPr>
          <p:nvPr>
            <p:ph type="title" hasCustomPrompt="1"/>
          </p:nvPr>
        </p:nvSpPr>
        <p:spPr>
          <a:xfrm>
            <a:off x="609600" y="469504"/>
            <a:ext cx="10972800" cy="640101"/>
          </a:xfrm>
          <a:prstGeom prst="rect">
            <a:avLst/>
          </a:prstGeom>
        </p:spPr>
        <p:txBody>
          <a:bodyPr/>
          <a:lstStyle>
            <a:lvl1pPr>
              <a:defRPr>
                <a:solidFill>
                  <a:schemeClr val="bg1"/>
                </a:solidFill>
              </a:defRPr>
            </a:lvl1pPr>
          </a:lstStyle>
          <a:p>
            <a:r>
              <a:rPr lang="en-US" dirty="0"/>
              <a:t>Insert one line headline</a:t>
            </a:r>
          </a:p>
        </p:txBody>
      </p:sp>
    </p:spTree>
    <p:extLst>
      <p:ext uri="{BB962C8B-B14F-4D97-AF65-F5344CB8AC3E}">
        <p14:creationId xmlns:p14="http://schemas.microsoft.com/office/powerpoint/2010/main" val="36862115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1 line HL, n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C17CB-98AD-7647-9E3E-11925F6A9A59}"/>
              </a:ext>
            </a:extLst>
          </p:cNvPr>
          <p:cNvSpPr>
            <a:spLocks noGrp="1"/>
          </p:cNvSpPr>
          <p:nvPr>
            <p:ph type="title" hasCustomPrompt="1"/>
          </p:nvPr>
        </p:nvSpPr>
        <p:spPr>
          <a:xfrm>
            <a:off x="609600" y="394863"/>
            <a:ext cx="10972800" cy="640101"/>
          </a:xfrm>
        </p:spPr>
        <p:txBody>
          <a:bodyPr/>
          <a:lstStyle/>
          <a:p>
            <a:r>
              <a:rPr lang="en-US" dirty="0"/>
              <a:t>Insert one line headline</a:t>
            </a:r>
          </a:p>
        </p:txBody>
      </p:sp>
      <p:sp>
        <p:nvSpPr>
          <p:cNvPr id="6" name="Content Placeholder 15">
            <a:extLst>
              <a:ext uri="{FF2B5EF4-FFF2-40B4-BE49-F238E27FC236}">
                <a16:creationId xmlns:a16="http://schemas.microsoft.com/office/drawing/2014/main" id="{724AC7B5-4A9F-6944-9653-B62ACBC2AA10}"/>
              </a:ext>
            </a:extLst>
          </p:cNvPr>
          <p:cNvSpPr>
            <a:spLocks noGrp="1"/>
          </p:cNvSpPr>
          <p:nvPr>
            <p:ph sz="quarter" idx="11" hasCustomPrompt="1"/>
          </p:nvPr>
        </p:nvSpPr>
        <p:spPr>
          <a:xfrm>
            <a:off x="609599" y="1552914"/>
            <a:ext cx="10972799" cy="4674072"/>
          </a:xfrm>
        </p:spPr>
        <p:txBody>
          <a:bodyPr lIns="0" rIns="0">
            <a:noAutofit/>
          </a:bodyPr>
          <a:lstStyle/>
          <a:p>
            <a:pPr lvl="0"/>
            <a:r>
              <a:rPr lang="en-US" dirty="0"/>
              <a:t>Click to insert content</a:t>
            </a:r>
          </a:p>
        </p:txBody>
      </p:sp>
    </p:spTree>
    <p:extLst>
      <p:ext uri="{BB962C8B-B14F-4D97-AF65-F5344CB8AC3E}">
        <p14:creationId xmlns:p14="http://schemas.microsoft.com/office/powerpoint/2010/main" val="2324487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LHL + BODY">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593A4-627F-8B34-0258-44C3E38BFC7E}"/>
              </a:ext>
            </a:extLst>
          </p:cNvPr>
          <p:cNvSpPr>
            <a:spLocks noGrp="1"/>
          </p:cNvSpPr>
          <p:nvPr>
            <p:ph type="title" hasCustomPrompt="1"/>
          </p:nvPr>
        </p:nvSpPr>
        <p:spPr>
          <a:xfrm>
            <a:off x="609600" y="469504"/>
            <a:ext cx="10972800" cy="640101"/>
          </a:xfrm>
          <a:prstGeom prst="rect">
            <a:avLst/>
          </a:prstGeom>
        </p:spPr>
        <p:txBody>
          <a:bodyPr/>
          <a:lstStyle>
            <a:lvl1pPr>
              <a:defRPr>
                <a:solidFill>
                  <a:schemeClr val="bg1"/>
                </a:solidFill>
              </a:defRPr>
            </a:lvl1pPr>
          </a:lstStyle>
          <a:p>
            <a:r>
              <a:rPr lang="en-US"/>
              <a:t>Insert one line headline</a:t>
            </a:r>
          </a:p>
        </p:txBody>
      </p:sp>
      <p:sp>
        <p:nvSpPr>
          <p:cNvPr id="8" name="Text Placeholder 7">
            <a:extLst>
              <a:ext uri="{FF2B5EF4-FFF2-40B4-BE49-F238E27FC236}">
                <a16:creationId xmlns:a16="http://schemas.microsoft.com/office/drawing/2014/main" id="{2A2748B8-57E8-EF1E-ACEF-0B0A848073F5}"/>
              </a:ext>
            </a:extLst>
          </p:cNvPr>
          <p:cNvSpPr>
            <a:spLocks noGrp="1"/>
          </p:cNvSpPr>
          <p:nvPr>
            <p:ph type="body" sz="quarter" idx="10"/>
          </p:nvPr>
        </p:nvSpPr>
        <p:spPr>
          <a:xfrm>
            <a:off x="609599" y="1523967"/>
            <a:ext cx="10972799" cy="472119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88934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LHL + BODY">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593A4-627F-8B34-0258-44C3E38BFC7E}"/>
              </a:ext>
            </a:extLst>
          </p:cNvPr>
          <p:cNvSpPr>
            <a:spLocks noGrp="1"/>
          </p:cNvSpPr>
          <p:nvPr>
            <p:ph type="title" hasCustomPrompt="1"/>
          </p:nvPr>
        </p:nvSpPr>
        <p:spPr>
          <a:xfrm>
            <a:off x="609600" y="577170"/>
            <a:ext cx="10972800" cy="1064869"/>
          </a:xfrm>
          <a:prstGeom prst="rect">
            <a:avLst/>
          </a:prstGeom>
        </p:spPr>
        <p:txBody>
          <a:bodyPr/>
          <a:lstStyle>
            <a:lvl1pPr>
              <a:defRPr>
                <a:solidFill>
                  <a:schemeClr val="bg1"/>
                </a:solidFill>
              </a:defRPr>
            </a:lvl1pPr>
          </a:lstStyle>
          <a:p>
            <a:r>
              <a:rPr lang="en-US"/>
              <a:t>Insert two line headline</a:t>
            </a:r>
          </a:p>
        </p:txBody>
      </p:sp>
      <p:sp>
        <p:nvSpPr>
          <p:cNvPr id="3" name="Text Placeholder 7">
            <a:extLst>
              <a:ext uri="{FF2B5EF4-FFF2-40B4-BE49-F238E27FC236}">
                <a16:creationId xmlns:a16="http://schemas.microsoft.com/office/drawing/2014/main" id="{B7F0484B-3385-4CD7-F01E-0D474D6729CC}"/>
              </a:ext>
            </a:extLst>
          </p:cNvPr>
          <p:cNvSpPr>
            <a:spLocks noGrp="1"/>
          </p:cNvSpPr>
          <p:nvPr>
            <p:ph type="body" sz="quarter" idx="10"/>
          </p:nvPr>
        </p:nvSpPr>
        <p:spPr>
          <a:xfrm>
            <a:off x="609599" y="2094689"/>
            <a:ext cx="10972799" cy="415046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85911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1LHL + BODY + Line ACCENT">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302CF2-337D-6944-1B10-9F57E01FB798}"/>
              </a:ext>
            </a:extLst>
          </p:cNvPr>
          <p:cNvPicPr>
            <a:picLocks noChangeAspect="1"/>
          </p:cNvPicPr>
          <p:nvPr userDrawn="1"/>
        </p:nvPicPr>
        <p:blipFill rotWithShape="1">
          <a:blip r:embed="rId2"/>
          <a:srcRect r="31409"/>
          <a:stretch/>
        </p:blipFill>
        <p:spPr>
          <a:xfrm rot="10800000" flipH="1">
            <a:off x="9585910" y="-183578"/>
            <a:ext cx="2811368" cy="5152516"/>
          </a:xfrm>
          <a:prstGeom prst="rect">
            <a:avLst/>
          </a:prstGeom>
        </p:spPr>
      </p:pic>
      <p:sp>
        <p:nvSpPr>
          <p:cNvPr id="7" name="Title 1">
            <a:extLst>
              <a:ext uri="{FF2B5EF4-FFF2-40B4-BE49-F238E27FC236}">
                <a16:creationId xmlns:a16="http://schemas.microsoft.com/office/drawing/2014/main" id="{FB24E87F-F732-2FDD-AB3B-5E0AEF259FB4}"/>
              </a:ext>
            </a:extLst>
          </p:cNvPr>
          <p:cNvSpPr>
            <a:spLocks noGrp="1"/>
          </p:cNvSpPr>
          <p:nvPr>
            <p:ph type="title" hasCustomPrompt="1"/>
          </p:nvPr>
        </p:nvSpPr>
        <p:spPr>
          <a:xfrm>
            <a:off x="609600" y="469504"/>
            <a:ext cx="8680703" cy="640101"/>
          </a:xfrm>
          <a:prstGeom prst="rect">
            <a:avLst/>
          </a:prstGeom>
        </p:spPr>
        <p:txBody>
          <a:bodyPr/>
          <a:lstStyle>
            <a:lvl1pPr>
              <a:defRPr>
                <a:solidFill>
                  <a:schemeClr val="bg1"/>
                </a:solidFill>
              </a:defRPr>
            </a:lvl1pPr>
          </a:lstStyle>
          <a:p>
            <a:r>
              <a:rPr lang="en-US"/>
              <a:t>Insert one line headline</a:t>
            </a:r>
          </a:p>
        </p:txBody>
      </p:sp>
      <p:pic>
        <p:nvPicPr>
          <p:cNvPr id="2" name="Picture 1">
            <a:extLst>
              <a:ext uri="{FF2B5EF4-FFF2-40B4-BE49-F238E27FC236}">
                <a16:creationId xmlns:a16="http://schemas.microsoft.com/office/drawing/2014/main" id="{E8A49650-8261-7F7B-B1F7-D8E9FF0E5BC2}"/>
              </a:ext>
            </a:extLst>
          </p:cNvPr>
          <p:cNvPicPr>
            <a:picLocks noChangeAspect="1"/>
          </p:cNvPicPr>
          <p:nvPr userDrawn="1"/>
        </p:nvPicPr>
        <p:blipFill>
          <a:blip r:embed="rId3"/>
          <a:stretch>
            <a:fillRect/>
          </a:stretch>
        </p:blipFill>
        <p:spPr>
          <a:xfrm>
            <a:off x="11107559" y="5880340"/>
            <a:ext cx="554353" cy="508156"/>
          </a:xfrm>
          <a:prstGeom prst="rect">
            <a:avLst/>
          </a:prstGeom>
        </p:spPr>
      </p:pic>
      <p:sp>
        <p:nvSpPr>
          <p:cNvPr id="3" name="Text Placeholder 7">
            <a:extLst>
              <a:ext uri="{FF2B5EF4-FFF2-40B4-BE49-F238E27FC236}">
                <a16:creationId xmlns:a16="http://schemas.microsoft.com/office/drawing/2014/main" id="{1197B185-BCB1-B297-9135-2D1D6C04567B}"/>
              </a:ext>
            </a:extLst>
          </p:cNvPr>
          <p:cNvSpPr>
            <a:spLocks noGrp="1"/>
          </p:cNvSpPr>
          <p:nvPr>
            <p:ph type="body" sz="quarter" idx="10"/>
          </p:nvPr>
        </p:nvSpPr>
        <p:spPr>
          <a:xfrm>
            <a:off x="609600" y="1523967"/>
            <a:ext cx="8680704" cy="472119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43325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LHL + BODY + Line ACCENT">
    <p:bg>
      <p:bgPr>
        <a:solidFill>
          <a:schemeClr val="accent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302CF2-337D-6944-1B10-9F57E01FB798}"/>
              </a:ext>
            </a:extLst>
          </p:cNvPr>
          <p:cNvPicPr>
            <a:picLocks noChangeAspect="1"/>
          </p:cNvPicPr>
          <p:nvPr userDrawn="1"/>
        </p:nvPicPr>
        <p:blipFill rotWithShape="1">
          <a:blip r:embed="rId2"/>
          <a:srcRect r="31409"/>
          <a:stretch/>
        </p:blipFill>
        <p:spPr>
          <a:xfrm rot="10800000" flipH="1">
            <a:off x="9585910" y="-183578"/>
            <a:ext cx="2811368" cy="5152516"/>
          </a:xfrm>
          <a:prstGeom prst="rect">
            <a:avLst/>
          </a:prstGeom>
        </p:spPr>
      </p:pic>
      <p:sp>
        <p:nvSpPr>
          <p:cNvPr id="9" name="Title 1">
            <a:extLst>
              <a:ext uri="{FF2B5EF4-FFF2-40B4-BE49-F238E27FC236}">
                <a16:creationId xmlns:a16="http://schemas.microsoft.com/office/drawing/2014/main" id="{4F4A8193-FB1E-A86E-FECA-FEEF530D6ADD}"/>
              </a:ext>
            </a:extLst>
          </p:cNvPr>
          <p:cNvSpPr>
            <a:spLocks noGrp="1"/>
          </p:cNvSpPr>
          <p:nvPr>
            <p:ph type="title" hasCustomPrompt="1"/>
          </p:nvPr>
        </p:nvSpPr>
        <p:spPr>
          <a:xfrm>
            <a:off x="609600" y="577170"/>
            <a:ext cx="8680704" cy="1064869"/>
          </a:xfrm>
          <a:prstGeom prst="rect">
            <a:avLst/>
          </a:prstGeom>
        </p:spPr>
        <p:txBody>
          <a:bodyPr/>
          <a:lstStyle>
            <a:lvl1pPr>
              <a:defRPr>
                <a:solidFill>
                  <a:schemeClr val="bg1"/>
                </a:solidFill>
              </a:defRPr>
            </a:lvl1pPr>
          </a:lstStyle>
          <a:p>
            <a:r>
              <a:rPr lang="en-US"/>
              <a:t>Insert two line headline</a:t>
            </a:r>
          </a:p>
        </p:txBody>
      </p:sp>
      <p:pic>
        <p:nvPicPr>
          <p:cNvPr id="2" name="Picture 1">
            <a:extLst>
              <a:ext uri="{FF2B5EF4-FFF2-40B4-BE49-F238E27FC236}">
                <a16:creationId xmlns:a16="http://schemas.microsoft.com/office/drawing/2014/main" id="{26BF3FC8-9A05-F18F-5AC4-BF8EF2EF3F02}"/>
              </a:ext>
            </a:extLst>
          </p:cNvPr>
          <p:cNvPicPr>
            <a:picLocks noChangeAspect="1"/>
          </p:cNvPicPr>
          <p:nvPr userDrawn="1"/>
        </p:nvPicPr>
        <p:blipFill>
          <a:blip r:embed="rId3"/>
          <a:stretch>
            <a:fillRect/>
          </a:stretch>
        </p:blipFill>
        <p:spPr>
          <a:xfrm>
            <a:off x="11107559" y="5872783"/>
            <a:ext cx="554353" cy="508156"/>
          </a:xfrm>
          <a:prstGeom prst="rect">
            <a:avLst/>
          </a:prstGeom>
        </p:spPr>
      </p:pic>
      <p:sp>
        <p:nvSpPr>
          <p:cNvPr id="5" name="Text Placeholder 7">
            <a:extLst>
              <a:ext uri="{FF2B5EF4-FFF2-40B4-BE49-F238E27FC236}">
                <a16:creationId xmlns:a16="http://schemas.microsoft.com/office/drawing/2014/main" id="{A0922D98-D847-C185-0987-FAEF8997621C}"/>
              </a:ext>
            </a:extLst>
          </p:cNvPr>
          <p:cNvSpPr>
            <a:spLocks noGrp="1"/>
          </p:cNvSpPr>
          <p:nvPr>
            <p:ph type="body" sz="quarter" idx="10"/>
          </p:nvPr>
        </p:nvSpPr>
        <p:spPr>
          <a:xfrm>
            <a:off x="609599" y="2094689"/>
            <a:ext cx="8680705" cy="415046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91404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LHL + BODY + IMG D">
    <p:bg>
      <p:bgPr>
        <a:solidFill>
          <a:schemeClr val="tx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248A97A-EC63-9FF5-07F4-24B710A9DA5D}"/>
              </a:ext>
            </a:extLst>
          </p:cNvPr>
          <p:cNvPicPr>
            <a:picLocks noChangeAspect="1"/>
          </p:cNvPicPr>
          <p:nvPr userDrawn="1"/>
        </p:nvPicPr>
        <p:blipFill>
          <a:blip r:embed="rId2"/>
          <a:stretch>
            <a:fillRect/>
          </a:stretch>
        </p:blipFill>
        <p:spPr>
          <a:xfrm rot="5400000">
            <a:off x="7339958" y="1148839"/>
            <a:ext cx="4849608" cy="4462018"/>
          </a:xfrm>
          <a:prstGeom prst="rect">
            <a:avLst/>
          </a:prstGeom>
        </p:spPr>
      </p:pic>
      <p:sp>
        <p:nvSpPr>
          <p:cNvPr id="2" name="Title 1">
            <a:extLst>
              <a:ext uri="{FF2B5EF4-FFF2-40B4-BE49-F238E27FC236}">
                <a16:creationId xmlns:a16="http://schemas.microsoft.com/office/drawing/2014/main" id="{ABC593A4-627F-8B34-0258-44C3E38BFC7E}"/>
              </a:ext>
            </a:extLst>
          </p:cNvPr>
          <p:cNvSpPr>
            <a:spLocks noGrp="1"/>
          </p:cNvSpPr>
          <p:nvPr>
            <p:ph type="title" hasCustomPrompt="1"/>
          </p:nvPr>
        </p:nvSpPr>
        <p:spPr>
          <a:xfrm>
            <a:off x="609600" y="469504"/>
            <a:ext cx="7274560" cy="640101"/>
          </a:xfrm>
          <a:prstGeom prst="rect">
            <a:avLst/>
          </a:prstGeom>
        </p:spPr>
        <p:txBody>
          <a:bodyPr/>
          <a:lstStyle>
            <a:lvl1pPr>
              <a:defRPr>
                <a:solidFill>
                  <a:schemeClr val="bg2"/>
                </a:solidFill>
              </a:defRPr>
            </a:lvl1pPr>
          </a:lstStyle>
          <a:p>
            <a:r>
              <a:rPr lang="en-US"/>
              <a:t>Insert one line headline</a:t>
            </a:r>
          </a:p>
        </p:txBody>
      </p:sp>
      <p:sp>
        <p:nvSpPr>
          <p:cNvPr id="8" name="Picture Placeholder 6">
            <a:extLst>
              <a:ext uri="{FF2B5EF4-FFF2-40B4-BE49-F238E27FC236}">
                <a16:creationId xmlns:a16="http://schemas.microsoft.com/office/drawing/2014/main" id="{DEBDBEBD-EBBA-765D-95C5-83E2AB4877B3}"/>
              </a:ext>
            </a:extLst>
          </p:cNvPr>
          <p:cNvSpPr>
            <a:spLocks noGrp="1"/>
          </p:cNvSpPr>
          <p:nvPr>
            <p:ph type="pic" sz="quarter" idx="20"/>
          </p:nvPr>
        </p:nvSpPr>
        <p:spPr>
          <a:xfrm>
            <a:off x="7115075" y="555733"/>
            <a:ext cx="5744729" cy="5746532"/>
          </a:xfrm>
          <a:prstGeom prst="diamond">
            <a:avLst/>
          </a:prstGeom>
          <a:solidFill>
            <a:schemeClr val="accent1"/>
          </a:solidFill>
        </p:spPr>
        <p:txBody>
          <a:bodyPr/>
          <a:lstStyle/>
          <a:p>
            <a:r>
              <a:rPr lang="en-US"/>
              <a:t>Click icon to add picture</a:t>
            </a:r>
          </a:p>
        </p:txBody>
      </p:sp>
      <p:sp>
        <p:nvSpPr>
          <p:cNvPr id="3" name="Text Placeholder 7">
            <a:extLst>
              <a:ext uri="{FF2B5EF4-FFF2-40B4-BE49-F238E27FC236}">
                <a16:creationId xmlns:a16="http://schemas.microsoft.com/office/drawing/2014/main" id="{82DA7443-AEEF-8F76-F2A3-538C45185948}"/>
              </a:ext>
            </a:extLst>
          </p:cNvPr>
          <p:cNvSpPr>
            <a:spLocks noGrp="1"/>
          </p:cNvSpPr>
          <p:nvPr>
            <p:ph type="body" sz="quarter" idx="10"/>
          </p:nvPr>
        </p:nvSpPr>
        <p:spPr>
          <a:xfrm>
            <a:off x="609600" y="1523967"/>
            <a:ext cx="6310010" cy="472119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a:t>Click to edit Master text styles</a:t>
            </a:r>
          </a:p>
          <a:p>
            <a:pPr lvl="1"/>
            <a:r>
              <a:rPr lang="en-US"/>
              <a:t>Second level</a:t>
            </a:r>
          </a:p>
          <a:p>
            <a:pPr lvl="2"/>
            <a:r>
              <a:rPr lang="en-US"/>
              <a:t>Third level</a:t>
            </a:r>
          </a:p>
        </p:txBody>
      </p:sp>
      <p:pic>
        <p:nvPicPr>
          <p:cNvPr id="4" name="Picture 3">
            <a:extLst>
              <a:ext uri="{FF2B5EF4-FFF2-40B4-BE49-F238E27FC236}">
                <a16:creationId xmlns:a16="http://schemas.microsoft.com/office/drawing/2014/main" id="{03E1F991-5400-50A0-BBAE-0A7873E0EBC9}"/>
              </a:ext>
            </a:extLst>
          </p:cNvPr>
          <p:cNvPicPr>
            <a:picLocks noChangeAspect="1"/>
          </p:cNvPicPr>
          <p:nvPr userDrawn="1"/>
        </p:nvPicPr>
        <p:blipFill>
          <a:blip r:embed="rId3"/>
          <a:stretch>
            <a:fillRect/>
          </a:stretch>
        </p:blipFill>
        <p:spPr>
          <a:xfrm>
            <a:off x="11107559" y="5872783"/>
            <a:ext cx="554353" cy="508156"/>
          </a:xfrm>
          <a:prstGeom prst="rect">
            <a:avLst/>
          </a:prstGeom>
        </p:spPr>
      </p:pic>
    </p:spTree>
    <p:extLst>
      <p:ext uri="{BB962C8B-B14F-4D97-AF65-F5344CB8AC3E}">
        <p14:creationId xmlns:p14="http://schemas.microsoft.com/office/powerpoint/2010/main" val="523348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2 LHL + BODY + IMG D">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EB84E71-5D58-1D74-3279-00CE5E1F2D16}"/>
              </a:ext>
            </a:extLst>
          </p:cNvPr>
          <p:cNvPicPr>
            <a:picLocks noChangeAspect="1"/>
          </p:cNvPicPr>
          <p:nvPr userDrawn="1"/>
        </p:nvPicPr>
        <p:blipFill>
          <a:blip r:embed="rId2"/>
          <a:stretch>
            <a:fillRect/>
          </a:stretch>
        </p:blipFill>
        <p:spPr>
          <a:xfrm rot="5400000">
            <a:off x="7339958" y="1148839"/>
            <a:ext cx="4849608" cy="4462018"/>
          </a:xfrm>
          <a:prstGeom prst="rect">
            <a:avLst/>
          </a:prstGeom>
        </p:spPr>
      </p:pic>
      <p:sp>
        <p:nvSpPr>
          <p:cNvPr id="2" name="Title 1">
            <a:extLst>
              <a:ext uri="{FF2B5EF4-FFF2-40B4-BE49-F238E27FC236}">
                <a16:creationId xmlns:a16="http://schemas.microsoft.com/office/drawing/2014/main" id="{ABC593A4-627F-8B34-0258-44C3E38BFC7E}"/>
              </a:ext>
            </a:extLst>
          </p:cNvPr>
          <p:cNvSpPr>
            <a:spLocks noGrp="1"/>
          </p:cNvSpPr>
          <p:nvPr>
            <p:ph type="title" hasCustomPrompt="1"/>
          </p:nvPr>
        </p:nvSpPr>
        <p:spPr>
          <a:xfrm>
            <a:off x="609600" y="577170"/>
            <a:ext cx="7538720" cy="1064869"/>
          </a:xfrm>
          <a:prstGeom prst="rect">
            <a:avLst/>
          </a:prstGeom>
        </p:spPr>
        <p:txBody>
          <a:bodyPr/>
          <a:lstStyle>
            <a:lvl1pPr>
              <a:defRPr>
                <a:solidFill>
                  <a:schemeClr val="bg1"/>
                </a:solidFill>
              </a:defRPr>
            </a:lvl1pPr>
          </a:lstStyle>
          <a:p>
            <a:r>
              <a:rPr lang="en-US"/>
              <a:t>Insert two line headline</a:t>
            </a:r>
          </a:p>
        </p:txBody>
      </p:sp>
      <p:sp>
        <p:nvSpPr>
          <p:cNvPr id="9" name="Picture Placeholder 6">
            <a:extLst>
              <a:ext uri="{FF2B5EF4-FFF2-40B4-BE49-F238E27FC236}">
                <a16:creationId xmlns:a16="http://schemas.microsoft.com/office/drawing/2014/main" id="{23E8764E-6D72-F6E8-BE66-42F3F025501D}"/>
              </a:ext>
            </a:extLst>
          </p:cNvPr>
          <p:cNvSpPr>
            <a:spLocks noGrp="1"/>
          </p:cNvSpPr>
          <p:nvPr>
            <p:ph type="pic" sz="quarter" idx="20"/>
          </p:nvPr>
        </p:nvSpPr>
        <p:spPr>
          <a:xfrm>
            <a:off x="7115075" y="555733"/>
            <a:ext cx="5744729" cy="5746532"/>
          </a:xfrm>
          <a:prstGeom prst="diamond">
            <a:avLst/>
          </a:prstGeom>
          <a:solidFill>
            <a:schemeClr val="accent1"/>
          </a:solidFill>
        </p:spPr>
        <p:txBody>
          <a:bodyPr/>
          <a:lstStyle>
            <a:lvl1pPr marL="0" indent="0">
              <a:buFont typeface="Arial" panose="020B0604020202020204" pitchFamily="34" charset="0"/>
              <a:buNone/>
              <a:defRPr/>
            </a:lvl1pPr>
          </a:lstStyle>
          <a:p>
            <a:r>
              <a:rPr lang="en-US"/>
              <a:t>Click icon to add picture</a:t>
            </a:r>
          </a:p>
        </p:txBody>
      </p:sp>
      <p:sp>
        <p:nvSpPr>
          <p:cNvPr id="4" name="Text Placeholder 7">
            <a:extLst>
              <a:ext uri="{FF2B5EF4-FFF2-40B4-BE49-F238E27FC236}">
                <a16:creationId xmlns:a16="http://schemas.microsoft.com/office/drawing/2014/main" id="{12712D0E-DBD4-99DC-AD56-DE47029E282F}"/>
              </a:ext>
            </a:extLst>
          </p:cNvPr>
          <p:cNvSpPr>
            <a:spLocks noGrp="1"/>
          </p:cNvSpPr>
          <p:nvPr>
            <p:ph type="body" sz="quarter" idx="10"/>
          </p:nvPr>
        </p:nvSpPr>
        <p:spPr>
          <a:xfrm>
            <a:off x="609599" y="2094689"/>
            <a:ext cx="6060121" cy="415046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a:t>Click to edit Master text styles</a:t>
            </a:r>
          </a:p>
          <a:p>
            <a:pPr lvl="1"/>
            <a:r>
              <a:rPr lang="en-US"/>
              <a:t>Second level</a:t>
            </a:r>
          </a:p>
          <a:p>
            <a:pPr lvl="2"/>
            <a:r>
              <a:rPr lang="en-US"/>
              <a:t>Third level</a:t>
            </a:r>
          </a:p>
        </p:txBody>
      </p:sp>
      <p:pic>
        <p:nvPicPr>
          <p:cNvPr id="5" name="Picture 4">
            <a:extLst>
              <a:ext uri="{FF2B5EF4-FFF2-40B4-BE49-F238E27FC236}">
                <a16:creationId xmlns:a16="http://schemas.microsoft.com/office/drawing/2014/main" id="{2279D256-E7A4-57C0-881B-F8D618B992DB}"/>
              </a:ext>
            </a:extLst>
          </p:cNvPr>
          <p:cNvPicPr>
            <a:picLocks noChangeAspect="1"/>
          </p:cNvPicPr>
          <p:nvPr userDrawn="1"/>
        </p:nvPicPr>
        <p:blipFill>
          <a:blip r:embed="rId3"/>
          <a:stretch>
            <a:fillRect/>
          </a:stretch>
        </p:blipFill>
        <p:spPr>
          <a:xfrm>
            <a:off x="11107559" y="5872783"/>
            <a:ext cx="554353" cy="508156"/>
          </a:xfrm>
          <a:prstGeom prst="rect">
            <a:avLst/>
          </a:prstGeom>
        </p:spPr>
      </p:pic>
    </p:spTree>
    <p:extLst>
      <p:ext uri="{BB962C8B-B14F-4D97-AF65-F5344CB8AC3E}">
        <p14:creationId xmlns:p14="http://schemas.microsoft.com/office/powerpoint/2010/main" val="340259042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3.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40" Type="http://schemas.openxmlformats.org/officeDocument/2006/relationships/image" Target="../media/image4.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E653A464-32C1-9566-28DC-C300D7356546}"/>
              </a:ext>
            </a:extLst>
          </p:cNvPr>
          <p:cNvSpPr>
            <a:spLocks noGrp="1"/>
          </p:cNvSpPr>
          <p:nvPr>
            <p:ph type="title"/>
          </p:nvPr>
        </p:nvSpPr>
        <p:spPr>
          <a:xfrm>
            <a:off x="619046" y="404039"/>
            <a:ext cx="10963354" cy="553998"/>
          </a:xfrm>
          <a:prstGeom prst="rect">
            <a:avLst/>
          </a:prstGeom>
        </p:spPr>
        <p:txBody>
          <a:bodyPr vert="horz" lIns="0" tIns="0" rIns="0" bIns="0" rtlCol="0" anchor="b" anchorCtr="0">
            <a:noAutofit/>
          </a:bodyPr>
          <a:lstStyle/>
          <a:p>
            <a:r>
              <a:rPr lang="en-US"/>
              <a:t>Click to edit Master title style</a:t>
            </a:r>
          </a:p>
        </p:txBody>
      </p:sp>
      <p:sp>
        <p:nvSpPr>
          <p:cNvPr id="5" name="Text Placeholder 5">
            <a:extLst>
              <a:ext uri="{FF2B5EF4-FFF2-40B4-BE49-F238E27FC236}">
                <a16:creationId xmlns:a16="http://schemas.microsoft.com/office/drawing/2014/main" id="{0F987444-0C3B-4E2C-4F24-94FA46324FC2}"/>
              </a:ext>
            </a:extLst>
          </p:cNvPr>
          <p:cNvSpPr>
            <a:spLocks noGrp="1"/>
          </p:cNvSpPr>
          <p:nvPr>
            <p:ph type="body" idx="1"/>
          </p:nvPr>
        </p:nvSpPr>
        <p:spPr>
          <a:xfrm>
            <a:off x="619045" y="1394085"/>
            <a:ext cx="10963354" cy="4896468"/>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74070273"/>
      </p:ext>
    </p:extLst>
  </p:cSld>
  <p:clrMap bg1="lt1" tx1="dk1" bg2="lt2" tx2="dk2" accent1="accent1" accent2="accent2" accent3="accent3" accent4="accent4" accent5="accent5" accent6="accent6" hlink="hlink" folHlink="folHlink"/>
  <p:sldLayoutIdLst>
    <p:sldLayoutId id="2147483686" r:id="rId1"/>
    <p:sldLayoutId id="2147483735" r:id="rId2"/>
    <p:sldLayoutId id="2147483755" r:id="rId3"/>
    <p:sldLayoutId id="2147483739" r:id="rId4"/>
    <p:sldLayoutId id="2147483740" r:id="rId5"/>
    <p:sldLayoutId id="2147483762" r:id="rId6"/>
    <p:sldLayoutId id="2147483763" r:id="rId7"/>
    <p:sldLayoutId id="2147483749" r:id="rId8"/>
    <p:sldLayoutId id="2147483764" r:id="rId9"/>
    <p:sldLayoutId id="2147483766" r:id="rId10"/>
    <p:sldLayoutId id="2147483767" r:id="rId11"/>
    <p:sldLayoutId id="2147483770" r:id="rId12"/>
    <p:sldLayoutId id="2147483771" r:id="rId13"/>
    <p:sldLayoutId id="2147483758" r:id="rId14"/>
    <p:sldLayoutId id="2147483759" r:id="rId15"/>
    <p:sldLayoutId id="2147483765" r:id="rId16"/>
    <p:sldLayoutId id="2147483750" r:id="rId17"/>
    <p:sldLayoutId id="2147483753" r:id="rId18"/>
    <p:sldLayoutId id="2147483754" r:id="rId19"/>
    <p:sldLayoutId id="2147483748" r:id="rId20"/>
    <p:sldLayoutId id="2147483741" r:id="rId21"/>
    <p:sldLayoutId id="2147483742" r:id="rId22"/>
    <p:sldLayoutId id="2147483760" r:id="rId23"/>
    <p:sldLayoutId id="2147483761" r:id="rId24"/>
    <p:sldLayoutId id="2147483737" r:id="rId25"/>
    <p:sldLayoutId id="2147483738" r:id="rId26"/>
    <p:sldLayoutId id="2147483692" r:id="rId27"/>
    <p:sldLayoutId id="2147483743" r:id="rId28"/>
    <p:sldLayoutId id="2147483745" r:id="rId29"/>
    <p:sldLayoutId id="2147483744" r:id="rId30"/>
    <p:sldLayoutId id="2147483747" r:id="rId31"/>
    <p:sldLayoutId id="2147483752" r:id="rId32"/>
    <p:sldLayoutId id="2147483751" r:id="rId33"/>
    <p:sldLayoutId id="2147483772" r:id="rId34"/>
    <p:sldLayoutId id="2147483773" r:id="rId35"/>
  </p:sldLayoutIdLst>
  <p:txStyles>
    <p:titleStyle>
      <a:lvl1pPr algn="l" defTabSz="914400" rtl="0" eaLnBrk="1" latinLnBrk="0" hangingPunct="1">
        <a:lnSpc>
          <a:spcPct val="90000"/>
        </a:lnSpc>
        <a:spcBef>
          <a:spcPct val="0"/>
        </a:spcBef>
        <a:buNone/>
        <a:defRPr sz="3600" b="1" i="0" kern="1200">
          <a:solidFill>
            <a:schemeClr val="accent1"/>
          </a:solidFill>
          <a:latin typeface="+mj-lt"/>
          <a:ea typeface="+mj-ea"/>
          <a:cs typeface="+mj-cs"/>
        </a:defRPr>
      </a:lvl1pPr>
    </p:titleStyle>
    <p:bodyStyle>
      <a:lvl1pPr marL="194310" indent="-194310" algn="l" defTabSz="220663" rtl="0" eaLnBrk="1" latinLnBrk="0" hangingPunct="1">
        <a:lnSpc>
          <a:spcPct val="90000"/>
        </a:lnSpc>
        <a:spcBef>
          <a:spcPts val="0"/>
        </a:spcBef>
        <a:spcAft>
          <a:spcPts val="600"/>
        </a:spcAft>
        <a:buClr>
          <a:schemeClr val="bg1"/>
        </a:buClr>
        <a:buFontTx/>
        <a:buBlip>
          <a:blip r:embed="rId37">
            <a:extLst>
              <a:ext uri="{96DAC541-7B7A-43D3-8B79-37D633B846F1}">
                <asvg:svgBlip xmlns:asvg="http://schemas.microsoft.com/office/drawing/2016/SVG/main" r:embed="rId38"/>
              </a:ext>
            </a:extLst>
          </a:blip>
        </a:buBlip>
        <a:defRPr sz="1600" b="0" kern="0" baseline="0">
          <a:solidFill>
            <a:schemeClr val="tx1"/>
          </a:solidFill>
          <a:latin typeface="+mn-lt"/>
          <a:ea typeface="+mn-ea"/>
          <a:cs typeface="+mn-cs"/>
        </a:defRPr>
      </a:lvl1pPr>
      <a:lvl2pPr marL="404622" indent="-194310" algn="l" defTabSz="220663" rtl="0" eaLnBrk="1" latinLnBrk="0" hangingPunct="1">
        <a:lnSpc>
          <a:spcPct val="90000"/>
        </a:lnSpc>
        <a:spcBef>
          <a:spcPts val="0"/>
        </a:spcBef>
        <a:spcAft>
          <a:spcPts val="600"/>
        </a:spcAft>
        <a:buClr>
          <a:schemeClr val="accent3"/>
        </a:buClr>
        <a:buSzPct val="100000"/>
        <a:buFontTx/>
        <a:buBlip>
          <a:blip r:embed="rId39">
            <a:extLst>
              <a:ext uri="{96DAC541-7B7A-43D3-8B79-37D633B846F1}">
                <asvg:svgBlip xmlns:asvg="http://schemas.microsoft.com/office/drawing/2016/SVG/main" r:embed="rId40"/>
              </a:ext>
            </a:extLst>
          </a:blip>
        </a:buBlip>
        <a:defRPr sz="1600" kern="0" baseline="0">
          <a:solidFill>
            <a:schemeClr val="tx1"/>
          </a:solidFill>
          <a:latin typeface="+mn-lt"/>
          <a:ea typeface="+mn-ea"/>
          <a:cs typeface="+mn-cs"/>
        </a:defRPr>
      </a:lvl2pPr>
      <a:lvl3pPr marL="658368" indent="-182880" algn="l" defTabSz="914400" rtl="0" eaLnBrk="1" latinLnBrk="0" hangingPunct="1">
        <a:lnSpc>
          <a:spcPts val="1800"/>
        </a:lnSpc>
        <a:spcBef>
          <a:spcPts val="0"/>
        </a:spcBef>
        <a:spcAft>
          <a:spcPts val="600"/>
        </a:spcAft>
        <a:buClr>
          <a:schemeClr val="accent3"/>
        </a:buClr>
        <a:buSzPct val="100000"/>
        <a:buFont typeface="Wingdings" pitchFamily="2" charset="2"/>
        <a:buChar char="v"/>
        <a:defRPr sz="1400" kern="0" baseline="0">
          <a:solidFill>
            <a:schemeClr val="tx1"/>
          </a:solidFill>
          <a:latin typeface="+mn-lt"/>
          <a:ea typeface="Nirmala UI" panose="020B0502040204020203" pitchFamily="34" charset="0"/>
          <a:cs typeface="Nirmala UI" panose="020B0502040204020203" pitchFamily="34" charset="0"/>
        </a:defRPr>
      </a:lvl3pPr>
      <a:lvl4pPr marL="676656" indent="0" algn="l" defTabSz="220663" rtl="0" eaLnBrk="1" latinLnBrk="0" hangingPunct="1">
        <a:lnSpc>
          <a:spcPts val="1400"/>
        </a:lnSpc>
        <a:spcBef>
          <a:spcPts val="0"/>
        </a:spcBef>
        <a:spcAft>
          <a:spcPts val="600"/>
        </a:spcAft>
        <a:buClr>
          <a:schemeClr val="accent6"/>
        </a:buClr>
        <a:buSzPct val="120000"/>
        <a:buFont typeface=".PingFang SC Regular"/>
        <a:buNone/>
        <a:defRPr sz="1200" kern="0" baseline="0">
          <a:solidFill>
            <a:schemeClr val="tx1"/>
          </a:solidFill>
          <a:latin typeface="Plus Jakarta Sans Medium" pitchFamily="2" charset="0"/>
          <a:ea typeface="+mn-ea"/>
          <a:cs typeface="+mn-cs"/>
        </a:defRPr>
      </a:lvl4pPr>
      <a:lvl5pPr marL="676656" indent="0" algn="l" defTabSz="220663" rtl="0" eaLnBrk="1" latinLnBrk="0" hangingPunct="1">
        <a:lnSpc>
          <a:spcPts val="1400"/>
        </a:lnSpc>
        <a:spcBef>
          <a:spcPts val="500"/>
        </a:spcBef>
        <a:buClr>
          <a:schemeClr val="accent6"/>
        </a:buClr>
        <a:buSzPct val="120000"/>
        <a:buFont typeface="Arial" panose="020B0604020202020204" pitchFamily="34" charset="0"/>
        <a:buNone/>
        <a:defRPr sz="1200" kern="1200" baseline="0">
          <a:solidFill>
            <a:schemeClr val="tx1"/>
          </a:solidFill>
          <a:latin typeface="+mn-lt"/>
          <a:ea typeface="+mn-ea"/>
          <a:cs typeface="+mn-cs"/>
        </a:defRPr>
      </a:lvl5pPr>
      <a:lvl6pPr marL="1139825" indent="0" algn="l" defTabSz="220663"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p15:clr>
            <a:srgbClr val="F26B43"/>
          </p15:clr>
        </p15:guide>
        <p15:guide id="2" pos="7296">
          <p15:clr>
            <a:srgbClr val="F26B43"/>
          </p15:clr>
        </p15:guide>
        <p15:guide id="3" orient="horz" pos="100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32.xml"/><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0.emf"/><Relationship Id="rId7" Type="http://schemas.openxmlformats.org/officeDocument/2006/relationships/image" Target="../media/image24.emf"/><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 Id="rId9" Type="http://schemas.openxmlformats.org/officeDocument/2006/relationships/image" Target="../media/image26.emf"/></Relationships>
</file>

<file path=ppt/slides/_rels/slide5.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5.xml"/><Relationship Id="rId1" Type="http://schemas.openxmlformats.org/officeDocument/2006/relationships/slideLayout" Target="../slideLayouts/slideLayout34.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s>
</file>

<file path=ppt/slides/_rels/slide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3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4D8A54-FBD4-E5B7-5E37-057577439BC8}"/>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509167" y="2454446"/>
            <a:ext cx="5173666" cy="1347309"/>
          </a:xfrm>
          <a:prstGeom prst="rect">
            <a:avLst/>
          </a:prstGeom>
        </p:spPr>
      </p:pic>
      <p:pic>
        <p:nvPicPr>
          <p:cNvPr id="5" name="Picture 4">
            <a:extLst>
              <a:ext uri="{FF2B5EF4-FFF2-40B4-BE49-F238E27FC236}">
                <a16:creationId xmlns:a16="http://schemas.microsoft.com/office/drawing/2014/main" id="{2364EFBD-AC68-1F06-0E4E-910167D02169}"/>
              </a:ext>
            </a:extLst>
          </p:cNvPr>
          <p:cNvPicPr>
            <a:picLocks noChangeAspect="1"/>
          </p:cNvPicPr>
          <p:nvPr/>
        </p:nvPicPr>
        <p:blipFill>
          <a:blip r:embed="rId4">
            <a:duotone>
              <a:schemeClr val="accent6">
                <a:shade val="45000"/>
                <a:satMod val="135000"/>
              </a:schemeClr>
              <a:prstClr val="white"/>
            </a:duotone>
            <a:alphaModFix/>
            <a:lum bright="-3000" contrast="12000"/>
          </a:blip>
          <a:stretch>
            <a:fillRect/>
          </a:stretch>
        </p:blipFill>
        <p:spPr>
          <a:xfrm>
            <a:off x="10160369" y="-4646260"/>
            <a:ext cx="2667448" cy="6858000"/>
          </a:xfrm>
          <a:prstGeom prst="rect">
            <a:avLst/>
          </a:prstGeom>
        </p:spPr>
      </p:pic>
      <p:pic>
        <p:nvPicPr>
          <p:cNvPr id="6" name="Picture 5">
            <a:extLst>
              <a:ext uri="{FF2B5EF4-FFF2-40B4-BE49-F238E27FC236}">
                <a16:creationId xmlns:a16="http://schemas.microsoft.com/office/drawing/2014/main" id="{CFFC5683-E5F4-4D46-81AF-1BE4F11109B2}"/>
              </a:ext>
            </a:extLst>
          </p:cNvPr>
          <p:cNvPicPr>
            <a:picLocks noChangeAspect="1"/>
          </p:cNvPicPr>
          <p:nvPr/>
        </p:nvPicPr>
        <p:blipFill>
          <a:blip r:embed="rId4">
            <a:duotone>
              <a:schemeClr val="accent6">
                <a:shade val="45000"/>
                <a:satMod val="135000"/>
              </a:schemeClr>
              <a:prstClr val="white"/>
            </a:duotone>
            <a:alphaModFix/>
            <a:lum bright="-3000" contrast="12000"/>
          </a:blip>
          <a:stretch>
            <a:fillRect/>
          </a:stretch>
        </p:blipFill>
        <p:spPr>
          <a:xfrm>
            <a:off x="-1333724" y="2304506"/>
            <a:ext cx="2667448" cy="6858000"/>
          </a:xfrm>
          <a:prstGeom prst="rect">
            <a:avLst/>
          </a:prstGeom>
        </p:spPr>
      </p:pic>
      <p:sp>
        <p:nvSpPr>
          <p:cNvPr id="8" name="TextBox 7">
            <a:extLst>
              <a:ext uri="{FF2B5EF4-FFF2-40B4-BE49-F238E27FC236}">
                <a16:creationId xmlns:a16="http://schemas.microsoft.com/office/drawing/2014/main" id="{E66B8E5A-04BE-A8E5-FE15-2423825DA961}"/>
              </a:ext>
            </a:extLst>
          </p:cNvPr>
          <p:cNvSpPr txBox="1"/>
          <p:nvPr/>
        </p:nvSpPr>
        <p:spPr>
          <a:xfrm>
            <a:off x="1408966" y="4062047"/>
            <a:ext cx="9374067" cy="646331"/>
          </a:xfrm>
          <a:prstGeom prst="rect">
            <a:avLst/>
          </a:prstGeom>
          <a:noFill/>
        </p:spPr>
        <p:txBody>
          <a:bodyPr wrap="square" rtlCol="0">
            <a:spAutoFit/>
          </a:bodyPr>
          <a:lstStyle/>
          <a:p>
            <a:pPr algn="ctr"/>
            <a:r>
              <a:rPr lang="en-US" dirty="0">
                <a:solidFill>
                  <a:schemeClr val="bg1"/>
                </a:solidFill>
              </a:rPr>
              <a:t>Uncovering Hidden Network Threats </a:t>
            </a:r>
            <a:br>
              <a:rPr lang="en-US" dirty="0">
                <a:solidFill>
                  <a:schemeClr val="bg1"/>
                </a:solidFill>
              </a:rPr>
            </a:br>
            <a:r>
              <a:rPr lang="en-US" dirty="0">
                <a:solidFill>
                  <a:schemeClr val="bg1"/>
                </a:solidFill>
              </a:rPr>
              <a:t>with Applied Threat Intelligence</a:t>
            </a:r>
          </a:p>
        </p:txBody>
      </p:sp>
    </p:spTree>
    <p:extLst>
      <p:ext uri="{BB962C8B-B14F-4D97-AF65-F5344CB8AC3E}">
        <p14:creationId xmlns:p14="http://schemas.microsoft.com/office/powerpoint/2010/main" val="54551897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3BA63A1-D106-2988-0111-6D0868E9F2FC}"/>
              </a:ext>
            </a:extLst>
          </p:cNvPr>
          <p:cNvSpPr>
            <a:spLocks noGrp="1"/>
          </p:cNvSpPr>
          <p:nvPr>
            <p:ph type="title"/>
          </p:nvPr>
        </p:nvSpPr>
        <p:spPr/>
        <p:txBody>
          <a:bodyPr/>
          <a:lstStyle/>
          <a:p>
            <a:r>
              <a:rPr lang="en-US" dirty="0"/>
              <a:t>A Security Incident Turned Into Rich History</a:t>
            </a:r>
          </a:p>
        </p:txBody>
      </p:sp>
      <p:sp>
        <p:nvSpPr>
          <p:cNvPr id="45" name="TextBox 44">
            <a:extLst>
              <a:ext uri="{FF2B5EF4-FFF2-40B4-BE49-F238E27FC236}">
                <a16:creationId xmlns:a16="http://schemas.microsoft.com/office/drawing/2014/main" id="{773A2AA1-990C-4347-EA3E-C9AD424B1A6E}"/>
              </a:ext>
            </a:extLst>
          </p:cNvPr>
          <p:cNvSpPr txBox="1"/>
          <p:nvPr/>
        </p:nvSpPr>
        <p:spPr>
          <a:xfrm>
            <a:off x="8974971" y="2351850"/>
            <a:ext cx="2832804" cy="769441"/>
          </a:xfrm>
          <a:prstGeom prst="rect">
            <a:avLst/>
          </a:prstGeom>
          <a:noFill/>
        </p:spPr>
        <p:txBody>
          <a:bodyPr wrap="square" rtlCol="0">
            <a:spAutoFit/>
          </a:bodyPr>
          <a:lstStyle/>
          <a:p>
            <a:pPr>
              <a:spcAft>
                <a:spcPts val="1750"/>
              </a:spcAft>
              <a:buClr>
                <a:schemeClr val="accent2"/>
              </a:buClr>
            </a:pPr>
            <a:r>
              <a:rPr lang="en-US" sz="2200" b="1" dirty="0">
                <a:solidFill>
                  <a:schemeClr val="bg1"/>
                </a:solidFill>
              </a:rPr>
              <a:t>High Speed</a:t>
            </a:r>
            <a:br>
              <a:rPr lang="en-US" sz="2200" b="1" dirty="0">
                <a:solidFill>
                  <a:schemeClr val="bg1"/>
                </a:solidFill>
              </a:rPr>
            </a:br>
            <a:r>
              <a:rPr lang="en-US" sz="2200" b="1" dirty="0">
                <a:solidFill>
                  <a:schemeClr val="bg1"/>
                </a:solidFill>
              </a:rPr>
              <a:t>Data Extractor</a:t>
            </a:r>
          </a:p>
        </p:txBody>
      </p:sp>
      <p:sp>
        <p:nvSpPr>
          <p:cNvPr id="46" name="TextBox 45">
            <a:extLst>
              <a:ext uri="{FF2B5EF4-FFF2-40B4-BE49-F238E27FC236}">
                <a16:creationId xmlns:a16="http://schemas.microsoft.com/office/drawing/2014/main" id="{BABC4BE3-AE25-D20F-2E68-1AB13C964DC2}"/>
              </a:ext>
            </a:extLst>
          </p:cNvPr>
          <p:cNvSpPr txBox="1"/>
          <p:nvPr/>
        </p:nvSpPr>
        <p:spPr>
          <a:xfrm>
            <a:off x="8978683" y="3124251"/>
            <a:ext cx="2747446" cy="553998"/>
          </a:xfrm>
          <a:prstGeom prst="rect">
            <a:avLst/>
          </a:prstGeom>
          <a:noFill/>
        </p:spPr>
        <p:txBody>
          <a:bodyPr wrap="square" rtlCol="0">
            <a:spAutoFit/>
          </a:bodyPr>
          <a:lstStyle/>
          <a:p>
            <a:r>
              <a:rPr lang="en-US" sz="1000" dirty="0">
                <a:solidFill>
                  <a:schemeClr val="bg1"/>
                </a:solidFill>
                <a:latin typeface="Plus Jakarta Sans Medium" pitchFamily="2" charset="77"/>
                <a:ea typeface="Baskerville" panose="02020502070401020303" pitchFamily="18" charset="0"/>
                <a:cs typeface="Plus Jakarta Sans Medium" pitchFamily="2" charset="77"/>
              </a:rPr>
              <a:t>Patented network sensor that enables real-time packet capture of all traffic with &lt;5 milliseconds of network latency</a:t>
            </a:r>
          </a:p>
        </p:txBody>
      </p:sp>
      <p:sp>
        <p:nvSpPr>
          <p:cNvPr id="2" name="TextBox 1">
            <a:extLst>
              <a:ext uri="{FF2B5EF4-FFF2-40B4-BE49-F238E27FC236}">
                <a16:creationId xmlns:a16="http://schemas.microsoft.com/office/drawing/2014/main" id="{9A73BF60-3165-71E1-216B-31415061E838}"/>
              </a:ext>
            </a:extLst>
          </p:cNvPr>
          <p:cNvSpPr txBox="1"/>
          <p:nvPr/>
        </p:nvSpPr>
        <p:spPr>
          <a:xfrm>
            <a:off x="857408" y="2351850"/>
            <a:ext cx="2832804" cy="769441"/>
          </a:xfrm>
          <a:prstGeom prst="rect">
            <a:avLst/>
          </a:prstGeom>
          <a:noFill/>
        </p:spPr>
        <p:txBody>
          <a:bodyPr wrap="square" rtlCol="0">
            <a:spAutoFit/>
          </a:bodyPr>
          <a:lstStyle/>
          <a:p>
            <a:pPr>
              <a:spcAft>
                <a:spcPts val="1750"/>
              </a:spcAft>
              <a:buClr>
                <a:schemeClr val="accent2"/>
              </a:buClr>
            </a:pPr>
            <a:r>
              <a:rPr lang="en-US" sz="2200" b="1" dirty="0">
                <a:solidFill>
                  <a:schemeClr val="bg1"/>
                </a:solidFill>
              </a:rPr>
              <a:t>IP &amp; Domain Database</a:t>
            </a:r>
          </a:p>
        </p:txBody>
      </p:sp>
      <p:grpSp>
        <p:nvGrpSpPr>
          <p:cNvPr id="19" name="Group 18">
            <a:extLst>
              <a:ext uri="{FF2B5EF4-FFF2-40B4-BE49-F238E27FC236}">
                <a16:creationId xmlns:a16="http://schemas.microsoft.com/office/drawing/2014/main" id="{F687E98C-5F44-F88B-44AB-73C9A343BB6C}"/>
              </a:ext>
            </a:extLst>
          </p:cNvPr>
          <p:cNvGrpSpPr/>
          <p:nvPr/>
        </p:nvGrpSpPr>
        <p:grpSpPr>
          <a:xfrm>
            <a:off x="4407141" y="2339223"/>
            <a:ext cx="3579209" cy="3409350"/>
            <a:chOff x="4407141" y="2339223"/>
            <a:chExt cx="3579209" cy="3409350"/>
          </a:xfrm>
        </p:grpSpPr>
        <p:sp>
          <p:nvSpPr>
            <p:cNvPr id="61" name="Oval 60">
              <a:extLst>
                <a:ext uri="{FF2B5EF4-FFF2-40B4-BE49-F238E27FC236}">
                  <a16:creationId xmlns:a16="http://schemas.microsoft.com/office/drawing/2014/main" id="{BB029166-8F7E-B0CA-44DB-9CDE92A7AD04}"/>
                </a:ext>
              </a:extLst>
            </p:cNvPr>
            <p:cNvSpPr/>
            <p:nvPr/>
          </p:nvSpPr>
          <p:spPr>
            <a:xfrm>
              <a:off x="4407141" y="2339223"/>
              <a:ext cx="3579209" cy="3409350"/>
            </a:xfrm>
            <a:prstGeom prst="ellipse">
              <a:avLst/>
            </a:prstGeom>
            <a:solidFill>
              <a:schemeClr val="accent1">
                <a:alpha val="98221"/>
              </a:schemeClr>
            </a:solidFill>
            <a:ln w="12700">
              <a:noFill/>
              <a:prstDash val="sysDot"/>
              <a:tailEnd type="ova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6F7BECEA-9642-8BB0-EB4C-6D2738D49DF9}"/>
                </a:ext>
              </a:extLst>
            </p:cNvPr>
            <p:cNvSpPr/>
            <p:nvPr/>
          </p:nvSpPr>
          <p:spPr>
            <a:xfrm>
              <a:off x="4420396" y="2351850"/>
              <a:ext cx="3552697" cy="3384096"/>
            </a:xfrm>
            <a:prstGeom prst="ellipse">
              <a:avLst/>
            </a:prstGeom>
            <a:noFill/>
            <a:ln w="38100">
              <a:solidFill>
                <a:schemeClr val="accent1"/>
              </a:solidFill>
              <a:prstDash val="solid"/>
              <a:tailEnd type="oval"/>
            </a:ln>
            <a:effectLst>
              <a:glow rad="288483">
                <a:schemeClr val="accent1">
                  <a:alpha val="31769"/>
                </a:schemeClr>
              </a:glow>
              <a:outerShdw blurRad="482037" sx="99000" sy="99000" algn="ctr" rotWithShape="0">
                <a:schemeClr val="tx1">
                  <a:alpha val="6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5" name="Picture 24">
            <a:extLst>
              <a:ext uri="{FF2B5EF4-FFF2-40B4-BE49-F238E27FC236}">
                <a16:creationId xmlns:a16="http://schemas.microsoft.com/office/drawing/2014/main" id="{DC61DD0B-CE3F-B496-C423-AAA91E70F3CD}"/>
              </a:ext>
            </a:extLst>
          </p:cNvPr>
          <p:cNvPicPr>
            <a:picLocks noChangeAspect="1"/>
          </p:cNvPicPr>
          <p:nvPr/>
        </p:nvPicPr>
        <p:blipFill>
          <a:blip r:embed="rId3"/>
          <a:stretch>
            <a:fillRect/>
          </a:stretch>
        </p:blipFill>
        <p:spPr>
          <a:xfrm>
            <a:off x="5379647" y="3267839"/>
            <a:ext cx="1634196" cy="1492500"/>
          </a:xfrm>
          <a:prstGeom prst="rect">
            <a:avLst/>
          </a:prstGeom>
        </p:spPr>
      </p:pic>
      <p:sp>
        <p:nvSpPr>
          <p:cNvPr id="4" name="TextBox 3">
            <a:extLst>
              <a:ext uri="{FF2B5EF4-FFF2-40B4-BE49-F238E27FC236}">
                <a16:creationId xmlns:a16="http://schemas.microsoft.com/office/drawing/2014/main" id="{43D8F6AC-2F70-4427-7160-32AB18DAF7A8}"/>
              </a:ext>
            </a:extLst>
          </p:cNvPr>
          <p:cNvSpPr txBox="1"/>
          <p:nvPr/>
        </p:nvSpPr>
        <p:spPr>
          <a:xfrm>
            <a:off x="857408" y="3124251"/>
            <a:ext cx="3108207" cy="553998"/>
          </a:xfrm>
          <a:prstGeom prst="rect">
            <a:avLst/>
          </a:prstGeom>
          <a:noFill/>
        </p:spPr>
        <p:txBody>
          <a:bodyPr wrap="square" rtlCol="0">
            <a:spAutoFit/>
          </a:bodyPr>
          <a:lstStyle/>
          <a:p>
            <a:r>
              <a:rPr lang="en-US" sz="1000" dirty="0">
                <a:solidFill>
                  <a:schemeClr val="bg1"/>
                </a:solidFill>
                <a:latin typeface="Plus Jakarta Sans Medium" pitchFamily="2" charset="77"/>
                <a:ea typeface="Baskerville" panose="02020502070401020303" pitchFamily="18" charset="0"/>
                <a:cs typeface="Plus Jakarta Sans Medium" pitchFamily="2" charset="77"/>
              </a:rPr>
              <a:t>A trove of internet history containing ownership, historical information, and geographical origins of domains and registered IPs</a:t>
            </a:r>
          </a:p>
        </p:txBody>
      </p:sp>
      <p:sp>
        <p:nvSpPr>
          <p:cNvPr id="9" name="TextBox 8">
            <a:extLst>
              <a:ext uri="{FF2B5EF4-FFF2-40B4-BE49-F238E27FC236}">
                <a16:creationId xmlns:a16="http://schemas.microsoft.com/office/drawing/2014/main" id="{70EE633D-12D3-7FD6-D607-5BBCA1AE57BA}"/>
              </a:ext>
            </a:extLst>
          </p:cNvPr>
          <p:cNvSpPr txBox="1"/>
          <p:nvPr/>
        </p:nvSpPr>
        <p:spPr>
          <a:xfrm>
            <a:off x="8974971" y="4382538"/>
            <a:ext cx="2832804" cy="769441"/>
          </a:xfrm>
          <a:prstGeom prst="rect">
            <a:avLst/>
          </a:prstGeom>
          <a:noFill/>
        </p:spPr>
        <p:txBody>
          <a:bodyPr wrap="square" rtlCol="0">
            <a:spAutoFit/>
          </a:bodyPr>
          <a:lstStyle/>
          <a:p>
            <a:pPr>
              <a:spcAft>
                <a:spcPts val="1750"/>
              </a:spcAft>
              <a:buClr>
                <a:schemeClr val="accent2"/>
              </a:buClr>
            </a:pPr>
            <a:r>
              <a:rPr lang="en-US" sz="2200" b="1" dirty="0">
                <a:solidFill>
                  <a:schemeClr val="bg1"/>
                </a:solidFill>
              </a:rPr>
              <a:t>Global </a:t>
            </a:r>
            <a:br>
              <a:rPr lang="en-US" sz="2200" b="1" dirty="0">
                <a:solidFill>
                  <a:schemeClr val="bg1"/>
                </a:solidFill>
              </a:rPr>
            </a:br>
            <a:r>
              <a:rPr lang="en-US" sz="2200" b="1" dirty="0">
                <a:solidFill>
                  <a:schemeClr val="bg1"/>
                </a:solidFill>
              </a:rPr>
              <a:t>Threat Engine</a:t>
            </a:r>
          </a:p>
        </p:txBody>
      </p:sp>
      <p:sp>
        <p:nvSpPr>
          <p:cNvPr id="10" name="TextBox 9">
            <a:extLst>
              <a:ext uri="{FF2B5EF4-FFF2-40B4-BE49-F238E27FC236}">
                <a16:creationId xmlns:a16="http://schemas.microsoft.com/office/drawing/2014/main" id="{E61B9B78-E7B7-EFEF-BB5B-24FAB11BD5DA}"/>
              </a:ext>
            </a:extLst>
          </p:cNvPr>
          <p:cNvSpPr txBox="1"/>
          <p:nvPr/>
        </p:nvSpPr>
        <p:spPr>
          <a:xfrm>
            <a:off x="8986432" y="5191559"/>
            <a:ext cx="2654452" cy="553998"/>
          </a:xfrm>
          <a:prstGeom prst="rect">
            <a:avLst/>
          </a:prstGeom>
          <a:noFill/>
        </p:spPr>
        <p:txBody>
          <a:bodyPr wrap="square" rtlCol="0">
            <a:spAutoFit/>
          </a:bodyPr>
          <a:lstStyle/>
          <a:p>
            <a:r>
              <a:rPr lang="en-US" sz="1000" dirty="0">
                <a:solidFill>
                  <a:schemeClr val="bg1"/>
                </a:solidFill>
                <a:latin typeface="Plus Jakarta Sans Medium" pitchFamily="2" charset="77"/>
                <a:ea typeface="Baskerville" panose="02020502070401020303" pitchFamily="18" charset="0"/>
                <a:cs typeface="Plus Jakarta Sans Medium" pitchFamily="2" charset="77"/>
              </a:rPr>
              <a:t>A sophisticated ruleset used to make pass or allow decisions on incoming and outgoing network traffic</a:t>
            </a:r>
          </a:p>
        </p:txBody>
      </p:sp>
      <p:sp>
        <p:nvSpPr>
          <p:cNvPr id="12" name="TextBox 11">
            <a:extLst>
              <a:ext uri="{FF2B5EF4-FFF2-40B4-BE49-F238E27FC236}">
                <a16:creationId xmlns:a16="http://schemas.microsoft.com/office/drawing/2014/main" id="{DA5B3D97-763C-0127-790D-BEB2ECBB81F8}"/>
              </a:ext>
            </a:extLst>
          </p:cNvPr>
          <p:cNvSpPr txBox="1"/>
          <p:nvPr/>
        </p:nvSpPr>
        <p:spPr>
          <a:xfrm>
            <a:off x="857408" y="4382538"/>
            <a:ext cx="2832804" cy="769441"/>
          </a:xfrm>
          <a:prstGeom prst="rect">
            <a:avLst/>
          </a:prstGeom>
          <a:noFill/>
        </p:spPr>
        <p:txBody>
          <a:bodyPr wrap="square" rtlCol="0">
            <a:spAutoFit/>
          </a:bodyPr>
          <a:lstStyle/>
          <a:p>
            <a:pPr>
              <a:spcAft>
                <a:spcPts val="1750"/>
              </a:spcAft>
              <a:buClr>
                <a:schemeClr val="accent2"/>
              </a:buClr>
            </a:pPr>
            <a:r>
              <a:rPr lang="en-US" sz="2200" b="1" dirty="0">
                <a:solidFill>
                  <a:schemeClr val="bg1"/>
                </a:solidFill>
              </a:rPr>
              <a:t>Advanced </a:t>
            </a:r>
            <a:br>
              <a:rPr lang="en-US" sz="2200" b="1" dirty="0">
                <a:solidFill>
                  <a:schemeClr val="bg1"/>
                </a:solidFill>
              </a:rPr>
            </a:br>
            <a:r>
              <a:rPr lang="en-US" sz="2200" b="1" dirty="0">
                <a:solidFill>
                  <a:schemeClr val="bg1"/>
                </a:solidFill>
              </a:rPr>
              <a:t>Threat Intelligence</a:t>
            </a:r>
          </a:p>
        </p:txBody>
      </p:sp>
      <p:sp>
        <p:nvSpPr>
          <p:cNvPr id="13" name="TextBox 12">
            <a:extLst>
              <a:ext uri="{FF2B5EF4-FFF2-40B4-BE49-F238E27FC236}">
                <a16:creationId xmlns:a16="http://schemas.microsoft.com/office/drawing/2014/main" id="{99649045-BF90-AA35-ACAC-2E73458B3D93}"/>
              </a:ext>
            </a:extLst>
          </p:cNvPr>
          <p:cNvSpPr txBox="1"/>
          <p:nvPr/>
        </p:nvSpPr>
        <p:spPr>
          <a:xfrm>
            <a:off x="857408" y="5191559"/>
            <a:ext cx="3522281" cy="553998"/>
          </a:xfrm>
          <a:prstGeom prst="rect">
            <a:avLst/>
          </a:prstGeom>
          <a:noFill/>
        </p:spPr>
        <p:txBody>
          <a:bodyPr wrap="square" rtlCol="0">
            <a:spAutoFit/>
          </a:bodyPr>
          <a:lstStyle/>
          <a:p>
            <a:r>
              <a:rPr lang="en-US" sz="1000" dirty="0">
                <a:solidFill>
                  <a:schemeClr val="bg1"/>
                </a:solidFill>
                <a:latin typeface="Plus Jakarta Sans Medium" pitchFamily="2" charset="77"/>
                <a:ea typeface="Baskerville" panose="02020502070401020303" pitchFamily="18" charset="0"/>
                <a:cs typeface="Plus Jakarta Sans Medium" pitchFamily="2" charset="77"/>
              </a:rPr>
              <a:t>DoD-trusted intelligence gathered from decades </a:t>
            </a:r>
            <a:br>
              <a:rPr lang="en-US" sz="1000" dirty="0">
                <a:solidFill>
                  <a:schemeClr val="bg1"/>
                </a:solidFill>
                <a:latin typeface="Plus Jakarta Sans Medium" pitchFamily="2" charset="77"/>
                <a:ea typeface="Baskerville" panose="02020502070401020303" pitchFamily="18" charset="0"/>
                <a:cs typeface="Plus Jakarta Sans Medium" pitchFamily="2" charset="77"/>
              </a:rPr>
            </a:br>
            <a:r>
              <a:rPr lang="en-US" sz="1000" dirty="0">
                <a:solidFill>
                  <a:schemeClr val="bg1"/>
                </a:solidFill>
                <a:latin typeface="Plus Jakarta Sans Medium" pitchFamily="2" charset="77"/>
                <a:ea typeface="Baskerville" panose="02020502070401020303" pitchFamily="18" charset="0"/>
                <a:cs typeface="Plus Jakarta Sans Medium" pitchFamily="2" charset="77"/>
              </a:rPr>
              <a:t>of threat hunting and consulting with government agencies, augmented by 200+ threat feeds</a:t>
            </a:r>
          </a:p>
        </p:txBody>
      </p:sp>
      <p:cxnSp>
        <p:nvCxnSpPr>
          <p:cNvPr id="3" name="Straight Connector 2">
            <a:extLst>
              <a:ext uri="{FF2B5EF4-FFF2-40B4-BE49-F238E27FC236}">
                <a16:creationId xmlns:a16="http://schemas.microsoft.com/office/drawing/2014/main" id="{99761A4A-2A25-BEE3-AF53-77C82EE22227}"/>
              </a:ext>
            </a:extLst>
          </p:cNvPr>
          <p:cNvCxnSpPr>
            <a:cxnSpLocks/>
          </p:cNvCxnSpPr>
          <p:nvPr/>
        </p:nvCxnSpPr>
        <p:spPr>
          <a:xfrm>
            <a:off x="723309" y="2279279"/>
            <a:ext cx="0" cy="9073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247BAE6-5D3C-14BE-C329-9E399FFA0C16}"/>
              </a:ext>
            </a:extLst>
          </p:cNvPr>
          <p:cNvCxnSpPr>
            <a:cxnSpLocks/>
          </p:cNvCxnSpPr>
          <p:nvPr/>
        </p:nvCxnSpPr>
        <p:spPr>
          <a:xfrm>
            <a:off x="723309" y="4284232"/>
            <a:ext cx="0" cy="9073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76CCA63-B623-3E6E-289C-F33D6BF0D1A7}"/>
              </a:ext>
            </a:extLst>
          </p:cNvPr>
          <p:cNvCxnSpPr>
            <a:cxnSpLocks/>
          </p:cNvCxnSpPr>
          <p:nvPr/>
        </p:nvCxnSpPr>
        <p:spPr>
          <a:xfrm>
            <a:off x="8857806" y="2279279"/>
            <a:ext cx="0" cy="9073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0B7EAE9-FB07-A7FB-11C1-1450B1AAE6E7}"/>
              </a:ext>
            </a:extLst>
          </p:cNvPr>
          <p:cNvCxnSpPr>
            <a:cxnSpLocks/>
          </p:cNvCxnSpPr>
          <p:nvPr/>
        </p:nvCxnSpPr>
        <p:spPr>
          <a:xfrm>
            <a:off x="8857806" y="4284232"/>
            <a:ext cx="0" cy="907327"/>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78344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3"/>
                                        </p:tgtEl>
                                      </p:cBhvr>
                                    </p:animEffect>
                                    <p:animScale>
                                      <p:cBhvr>
                                        <p:cTn id="11" dur="250" autoRev="1" fill="hold"/>
                                        <p:tgtEl>
                                          <p:spTgt spid="3"/>
                                        </p:tgtEl>
                                      </p:cBhvr>
                                      <p:by x="105000" y="105000"/>
                                    </p:animScale>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par>
                          <p:cTn id="15" fill="hold">
                            <p:stCondLst>
                              <p:cond delay="1000"/>
                            </p:stCondLst>
                            <p:childTnLst>
                              <p:par>
                                <p:cTn id="16" presetID="26" presetClass="emph" presetSubtype="0" fill="hold" nodeType="afterEffect">
                                  <p:stCondLst>
                                    <p:cond delay="0"/>
                                  </p:stCondLst>
                                  <p:childTnLst>
                                    <p:animEffect transition="out" filter="fade">
                                      <p:cBhvr>
                                        <p:cTn id="17" dur="500" tmFilter="0, 0; .2, .5; .8, .5; 1, 0"/>
                                        <p:tgtEl>
                                          <p:spTgt spid="8"/>
                                        </p:tgtEl>
                                      </p:cBhvr>
                                    </p:animEffect>
                                    <p:animScale>
                                      <p:cBhvr>
                                        <p:cTn id="18" dur="250" autoRev="1" fill="hold"/>
                                        <p:tgtEl>
                                          <p:spTgt spid="8"/>
                                        </p:tgtEl>
                                      </p:cBhvr>
                                      <p:by x="105000" y="105000"/>
                                    </p:animScale>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par>
                          <p:cTn id="22" fill="hold">
                            <p:stCondLst>
                              <p:cond delay="1500"/>
                            </p:stCondLst>
                            <p:childTnLst>
                              <p:par>
                                <p:cTn id="23" presetID="26" presetClass="emph" presetSubtype="0" fill="hold" nodeType="afterEffect">
                                  <p:stCondLst>
                                    <p:cond delay="0"/>
                                  </p:stCondLst>
                                  <p:childTnLst>
                                    <p:animEffect transition="out" filter="fade">
                                      <p:cBhvr>
                                        <p:cTn id="24" dur="500" tmFilter="0, 0; .2, .5; .8, .5; 1, 0"/>
                                        <p:tgtEl>
                                          <p:spTgt spid="15"/>
                                        </p:tgtEl>
                                      </p:cBhvr>
                                    </p:animEffect>
                                    <p:animScale>
                                      <p:cBhvr>
                                        <p:cTn id="25" dur="250" autoRev="1" fill="hold"/>
                                        <p:tgtEl>
                                          <p:spTgt spid="15"/>
                                        </p:tgtEl>
                                      </p:cBhvr>
                                      <p:by x="105000" y="105000"/>
                                    </p:animScale>
                                  </p:childTnLst>
                                </p:cTn>
                              </p:par>
                              <p:par>
                                <p:cTn id="26" presetID="10"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par>
                          <p:cTn id="29" fill="hold">
                            <p:stCondLst>
                              <p:cond delay="2000"/>
                            </p:stCondLst>
                            <p:childTnLst>
                              <p:par>
                                <p:cTn id="30" presetID="26" presetClass="emph" presetSubtype="0" fill="hold" nodeType="afterEffect">
                                  <p:stCondLst>
                                    <p:cond delay="0"/>
                                  </p:stCondLst>
                                  <p:childTnLst>
                                    <p:animEffect transition="out" filter="fade">
                                      <p:cBhvr>
                                        <p:cTn id="31" dur="500" tmFilter="0, 0; .2, .5; .8, .5; 1, 0"/>
                                        <p:tgtEl>
                                          <p:spTgt spid="16"/>
                                        </p:tgtEl>
                                      </p:cBhvr>
                                    </p:animEffect>
                                    <p:animScale>
                                      <p:cBhvr>
                                        <p:cTn id="32" dur="250" autoRev="1" fill="hold"/>
                                        <p:tgtEl>
                                          <p:spTgt spid="16"/>
                                        </p:tgtEl>
                                      </p:cBhvr>
                                      <p:by x="105000" y="105000"/>
                                    </p:animScale>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2000"/>
                                        <p:tgtEl>
                                          <p:spTgt spid="19"/>
                                        </p:tgtEl>
                                      </p:cBhvr>
                                    </p:animEffect>
                                  </p:childTnLst>
                                </p:cTn>
                              </p:par>
                            </p:childTnLst>
                          </p:cTn>
                        </p:par>
                        <p:par>
                          <p:cTn id="37" fill="hold">
                            <p:stCondLst>
                              <p:cond delay="4500"/>
                            </p:stCondLst>
                            <p:childTnLst>
                              <p:par>
                                <p:cTn id="38" presetID="26" presetClass="emph" presetSubtype="0" repeatCount="indefinite" fill="hold" nodeType="afterEffect">
                                  <p:stCondLst>
                                    <p:cond delay="0"/>
                                  </p:stCondLst>
                                  <p:childTnLst>
                                    <p:animEffect transition="out" filter="fade">
                                      <p:cBhvr>
                                        <p:cTn id="39" dur="4000" tmFilter="0, 0; .2, .5; .8, .5; 1, 0"/>
                                        <p:tgtEl>
                                          <p:spTgt spid="19"/>
                                        </p:tgtEl>
                                      </p:cBhvr>
                                    </p:animEffect>
                                    <p:animScale>
                                      <p:cBhvr>
                                        <p:cTn id="40" dur="2000" autoRev="1" fill="hold"/>
                                        <p:tgtEl>
                                          <p:spTgt spid="19"/>
                                        </p:tgtEl>
                                      </p:cBhvr>
                                      <p:by x="105000" y="105000"/>
                                    </p:animScale>
                                  </p:childTnLst>
                                </p:cTn>
                              </p:par>
                              <p:par>
                                <p:cTn id="41" presetID="10"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Oval 262">
            <a:extLst>
              <a:ext uri="{FF2B5EF4-FFF2-40B4-BE49-F238E27FC236}">
                <a16:creationId xmlns:a16="http://schemas.microsoft.com/office/drawing/2014/main" id="{32658D35-9065-2D68-83E7-99E11B4594D1}"/>
              </a:ext>
            </a:extLst>
          </p:cNvPr>
          <p:cNvSpPr/>
          <p:nvPr/>
        </p:nvSpPr>
        <p:spPr>
          <a:xfrm>
            <a:off x="4398964" y="2479496"/>
            <a:ext cx="3394072" cy="3232999"/>
          </a:xfrm>
          <a:prstGeom prst="ellipse">
            <a:avLst/>
          </a:prstGeom>
          <a:solidFill>
            <a:schemeClr val="accent1">
              <a:alpha val="98221"/>
            </a:schemeClr>
          </a:solidFill>
          <a:ln w="12700">
            <a:noFill/>
            <a:prstDash val="sysDot"/>
            <a:tailEnd type="ova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3" name="Oval 242">
            <a:extLst>
              <a:ext uri="{FF2B5EF4-FFF2-40B4-BE49-F238E27FC236}">
                <a16:creationId xmlns:a16="http://schemas.microsoft.com/office/drawing/2014/main" id="{9C6BCA16-8181-1721-3937-3136F92008A7}"/>
              </a:ext>
            </a:extLst>
          </p:cNvPr>
          <p:cNvSpPr/>
          <p:nvPr/>
        </p:nvSpPr>
        <p:spPr>
          <a:xfrm>
            <a:off x="-2232606" y="2287519"/>
            <a:ext cx="3835796" cy="3835796"/>
          </a:xfrm>
          <a:prstGeom prst="ellipse">
            <a:avLst/>
          </a:prstGeom>
          <a:noFill/>
          <a:ln w="9525">
            <a:solidFill>
              <a:schemeClr val="bg1"/>
            </a:solid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8B95454-E098-2300-6D10-A5194055DA09}"/>
              </a:ext>
            </a:extLst>
          </p:cNvPr>
          <p:cNvSpPr>
            <a:spLocks noGrp="1"/>
          </p:cNvSpPr>
          <p:nvPr>
            <p:ph type="title"/>
          </p:nvPr>
        </p:nvSpPr>
        <p:spPr>
          <a:noFill/>
          <a:ln>
            <a:noFill/>
          </a:ln>
        </p:spPr>
        <p:txBody>
          <a:bodyPr/>
          <a:lstStyle/>
          <a:p>
            <a:r>
              <a:rPr lang="en-US" dirty="0"/>
              <a:t>Expose Malicious Communications </a:t>
            </a:r>
            <a:br>
              <a:rPr lang="en-US" dirty="0"/>
            </a:br>
            <a:r>
              <a:rPr lang="en-US" dirty="0"/>
              <a:t>Other Solutions Miss</a:t>
            </a:r>
            <a:endParaRPr lang="en-US" dirty="0">
              <a:solidFill>
                <a:srgbClr val="FFFFFF"/>
              </a:solidFill>
            </a:endParaRPr>
          </a:p>
        </p:txBody>
      </p:sp>
      <p:pic>
        <p:nvPicPr>
          <p:cNvPr id="6" name="Picture 5">
            <a:extLst>
              <a:ext uri="{FF2B5EF4-FFF2-40B4-BE49-F238E27FC236}">
                <a16:creationId xmlns:a16="http://schemas.microsoft.com/office/drawing/2014/main" id="{239D66BC-B5D2-2150-4382-217F7B3BA858}"/>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278902" y="3349746"/>
            <a:ext cx="1634196" cy="1492500"/>
          </a:xfrm>
          <a:prstGeom prst="rect">
            <a:avLst/>
          </a:prstGeom>
        </p:spPr>
      </p:pic>
      <p:sp>
        <p:nvSpPr>
          <p:cNvPr id="9" name="Diamond 8">
            <a:extLst>
              <a:ext uri="{FF2B5EF4-FFF2-40B4-BE49-F238E27FC236}">
                <a16:creationId xmlns:a16="http://schemas.microsoft.com/office/drawing/2014/main" id="{38A923C7-C295-25A5-8ED1-7DAD6B4D6387}"/>
              </a:ext>
            </a:extLst>
          </p:cNvPr>
          <p:cNvSpPr/>
          <p:nvPr/>
        </p:nvSpPr>
        <p:spPr>
          <a:xfrm>
            <a:off x="2110157" y="3106860"/>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BB2B95D8-2318-B28A-8A52-3101AEF3EAD5}"/>
              </a:ext>
            </a:extLst>
          </p:cNvPr>
          <p:cNvSpPr/>
          <p:nvPr/>
        </p:nvSpPr>
        <p:spPr>
          <a:xfrm>
            <a:off x="2110157" y="3397007"/>
            <a:ext cx="237392" cy="237392"/>
          </a:xfrm>
          <a:prstGeom prst="diamond">
            <a:avLst/>
          </a:prstGeom>
          <a:solidFill>
            <a:schemeClr val="accent3">
              <a:alpha val="61000"/>
            </a:schemeClr>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iamond 13">
            <a:extLst>
              <a:ext uri="{FF2B5EF4-FFF2-40B4-BE49-F238E27FC236}">
                <a16:creationId xmlns:a16="http://schemas.microsoft.com/office/drawing/2014/main" id="{1311AAF8-BE44-10C2-EFAF-53C2AE2299C0}"/>
              </a:ext>
            </a:extLst>
          </p:cNvPr>
          <p:cNvSpPr/>
          <p:nvPr/>
        </p:nvSpPr>
        <p:spPr>
          <a:xfrm>
            <a:off x="2110157" y="4557595"/>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iamond 14">
            <a:extLst>
              <a:ext uri="{FF2B5EF4-FFF2-40B4-BE49-F238E27FC236}">
                <a16:creationId xmlns:a16="http://schemas.microsoft.com/office/drawing/2014/main" id="{8ECCB0C3-96E5-8DA7-97DA-43103A5BDFD3}"/>
              </a:ext>
            </a:extLst>
          </p:cNvPr>
          <p:cNvSpPr/>
          <p:nvPr/>
        </p:nvSpPr>
        <p:spPr>
          <a:xfrm>
            <a:off x="2110157" y="4847739"/>
            <a:ext cx="237392" cy="237392"/>
          </a:xfrm>
          <a:prstGeom prst="diamond">
            <a:avLst/>
          </a:prstGeom>
          <a:solidFill>
            <a:schemeClr val="accent3">
              <a:alpha val="61000"/>
            </a:schemeClr>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iamond 17">
            <a:extLst>
              <a:ext uri="{FF2B5EF4-FFF2-40B4-BE49-F238E27FC236}">
                <a16:creationId xmlns:a16="http://schemas.microsoft.com/office/drawing/2014/main" id="{73C72A25-203D-F28A-691D-04C3BFBA3C22}"/>
              </a:ext>
            </a:extLst>
          </p:cNvPr>
          <p:cNvSpPr/>
          <p:nvPr/>
        </p:nvSpPr>
        <p:spPr>
          <a:xfrm>
            <a:off x="2419842" y="3106860"/>
            <a:ext cx="237392" cy="237392"/>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iamond 20">
            <a:extLst>
              <a:ext uri="{FF2B5EF4-FFF2-40B4-BE49-F238E27FC236}">
                <a16:creationId xmlns:a16="http://schemas.microsoft.com/office/drawing/2014/main" id="{1F738404-C9F6-0392-9815-402DE7E3D988}"/>
              </a:ext>
            </a:extLst>
          </p:cNvPr>
          <p:cNvSpPr/>
          <p:nvPr/>
        </p:nvSpPr>
        <p:spPr>
          <a:xfrm>
            <a:off x="2419842" y="3977301"/>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iamond 21">
            <a:extLst>
              <a:ext uri="{FF2B5EF4-FFF2-40B4-BE49-F238E27FC236}">
                <a16:creationId xmlns:a16="http://schemas.microsoft.com/office/drawing/2014/main" id="{CD4AC0B2-BE55-D8C5-ED9E-4DDC8DD2F82B}"/>
              </a:ext>
            </a:extLst>
          </p:cNvPr>
          <p:cNvSpPr/>
          <p:nvPr/>
        </p:nvSpPr>
        <p:spPr>
          <a:xfrm>
            <a:off x="2419842" y="4267448"/>
            <a:ext cx="237392" cy="237392"/>
          </a:xfrm>
          <a:prstGeom prst="diamond">
            <a:avLst/>
          </a:prstGeom>
          <a:solidFill>
            <a:schemeClr val="accent3">
              <a:alpha val="61000"/>
            </a:schemeClr>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iamond 23">
            <a:extLst>
              <a:ext uri="{FF2B5EF4-FFF2-40B4-BE49-F238E27FC236}">
                <a16:creationId xmlns:a16="http://schemas.microsoft.com/office/drawing/2014/main" id="{A09F38BC-6A97-CF08-59A8-090CB22258BA}"/>
              </a:ext>
            </a:extLst>
          </p:cNvPr>
          <p:cNvSpPr/>
          <p:nvPr/>
        </p:nvSpPr>
        <p:spPr>
          <a:xfrm>
            <a:off x="2419842" y="4847739"/>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iamond 25">
            <a:extLst>
              <a:ext uri="{FF2B5EF4-FFF2-40B4-BE49-F238E27FC236}">
                <a16:creationId xmlns:a16="http://schemas.microsoft.com/office/drawing/2014/main" id="{7C22AF76-5EBF-8C69-22C9-B26AF1734B30}"/>
              </a:ext>
            </a:extLst>
          </p:cNvPr>
          <p:cNvSpPr/>
          <p:nvPr/>
        </p:nvSpPr>
        <p:spPr>
          <a:xfrm>
            <a:off x="2729527" y="3106860"/>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iamond 26">
            <a:extLst>
              <a:ext uri="{FF2B5EF4-FFF2-40B4-BE49-F238E27FC236}">
                <a16:creationId xmlns:a16="http://schemas.microsoft.com/office/drawing/2014/main" id="{6399E178-F222-18EE-FA26-B302C6297008}"/>
              </a:ext>
            </a:extLst>
          </p:cNvPr>
          <p:cNvSpPr/>
          <p:nvPr/>
        </p:nvSpPr>
        <p:spPr>
          <a:xfrm>
            <a:off x="2729527" y="3397007"/>
            <a:ext cx="237392" cy="237392"/>
          </a:xfrm>
          <a:prstGeom prst="diamond">
            <a:avLst/>
          </a:prstGeom>
          <a:solidFill>
            <a:schemeClr val="accent3">
              <a:alpha val="61000"/>
            </a:schemeClr>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iamond 27">
            <a:extLst>
              <a:ext uri="{FF2B5EF4-FFF2-40B4-BE49-F238E27FC236}">
                <a16:creationId xmlns:a16="http://schemas.microsoft.com/office/drawing/2014/main" id="{7BC6534F-CA29-B4F6-07A4-BD9ED9F20DDA}"/>
              </a:ext>
            </a:extLst>
          </p:cNvPr>
          <p:cNvSpPr/>
          <p:nvPr/>
        </p:nvSpPr>
        <p:spPr>
          <a:xfrm>
            <a:off x="2729527" y="3687154"/>
            <a:ext cx="237392" cy="237392"/>
          </a:xfrm>
          <a:prstGeom prst="diamond">
            <a:avLst/>
          </a:prstGeom>
          <a:solidFill>
            <a:schemeClr val="accent3">
              <a:alpha val="61000"/>
            </a:schemeClr>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28">
            <a:extLst>
              <a:ext uri="{FF2B5EF4-FFF2-40B4-BE49-F238E27FC236}">
                <a16:creationId xmlns:a16="http://schemas.microsoft.com/office/drawing/2014/main" id="{BDB0035D-E9EA-FF3F-BDEB-18F8556B0996}"/>
              </a:ext>
            </a:extLst>
          </p:cNvPr>
          <p:cNvSpPr/>
          <p:nvPr/>
        </p:nvSpPr>
        <p:spPr>
          <a:xfrm>
            <a:off x="2729527" y="3977301"/>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iamond 29">
            <a:extLst>
              <a:ext uri="{FF2B5EF4-FFF2-40B4-BE49-F238E27FC236}">
                <a16:creationId xmlns:a16="http://schemas.microsoft.com/office/drawing/2014/main" id="{29EB909E-513E-1EE1-AE72-DEB2872E28EF}"/>
              </a:ext>
            </a:extLst>
          </p:cNvPr>
          <p:cNvSpPr/>
          <p:nvPr/>
        </p:nvSpPr>
        <p:spPr>
          <a:xfrm>
            <a:off x="2729527" y="4267448"/>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iamond 30">
            <a:extLst>
              <a:ext uri="{FF2B5EF4-FFF2-40B4-BE49-F238E27FC236}">
                <a16:creationId xmlns:a16="http://schemas.microsoft.com/office/drawing/2014/main" id="{936073E0-E9E5-07E8-0B0D-F4FC1404A88F}"/>
              </a:ext>
            </a:extLst>
          </p:cNvPr>
          <p:cNvSpPr/>
          <p:nvPr/>
        </p:nvSpPr>
        <p:spPr>
          <a:xfrm>
            <a:off x="2729527" y="4557595"/>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a:extLst>
              <a:ext uri="{FF2B5EF4-FFF2-40B4-BE49-F238E27FC236}">
                <a16:creationId xmlns:a16="http://schemas.microsoft.com/office/drawing/2014/main" id="{782E6F08-8BBE-0B49-7387-1D7C2F62C6D6}"/>
              </a:ext>
            </a:extLst>
          </p:cNvPr>
          <p:cNvSpPr/>
          <p:nvPr/>
        </p:nvSpPr>
        <p:spPr>
          <a:xfrm>
            <a:off x="3039212" y="3106860"/>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a:extLst>
              <a:ext uri="{FF2B5EF4-FFF2-40B4-BE49-F238E27FC236}">
                <a16:creationId xmlns:a16="http://schemas.microsoft.com/office/drawing/2014/main" id="{32B43804-693D-46BA-774F-385B5FB3A577}"/>
              </a:ext>
            </a:extLst>
          </p:cNvPr>
          <p:cNvSpPr/>
          <p:nvPr/>
        </p:nvSpPr>
        <p:spPr>
          <a:xfrm>
            <a:off x="3039212" y="3397007"/>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a:extLst>
              <a:ext uri="{FF2B5EF4-FFF2-40B4-BE49-F238E27FC236}">
                <a16:creationId xmlns:a16="http://schemas.microsoft.com/office/drawing/2014/main" id="{8E88C926-AFE6-666B-627E-E94D881F5C0D}"/>
              </a:ext>
            </a:extLst>
          </p:cNvPr>
          <p:cNvSpPr/>
          <p:nvPr/>
        </p:nvSpPr>
        <p:spPr>
          <a:xfrm>
            <a:off x="3039212" y="3687154"/>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a:extLst>
              <a:ext uri="{FF2B5EF4-FFF2-40B4-BE49-F238E27FC236}">
                <a16:creationId xmlns:a16="http://schemas.microsoft.com/office/drawing/2014/main" id="{234272F9-982F-7D42-9D0B-D928B774DB7A}"/>
              </a:ext>
            </a:extLst>
          </p:cNvPr>
          <p:cNvSpPr/>
          <p:nvPr/>
        </p:nvSpPr>
        <p:spPr>
          <a:xfrm>
            <a:off x="3039212" y="4267448"/>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a:extLst>
              <a:ext uri="{FF2B5EF4-FFF2-40B4-BE49-F238E27FC236}">
                <a16:creationId xmlns:a16="http://schemas.microsoft.com/office/drawing/2014/main" id="{BDFD798D-4156-3D05-4027-02174C1AC698}"/>
              </a:ext>
            </a:extLst>
          </p:cNvPr>
          <p:cNvSpPr/>
          <p:nvPr/>
        </p:nvSpPr>
        <p:spPr>
          <a:xfrm>
            <a:off x="3039212" y="4847739"/>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a:extLst>
              <a:ext uri="{FF2B5EF4-FFF2-40B4-BE49-F238E27FC236}">
                <a16:creationId xmlns:a16="http://schemas.microsoft.com/office/drawing/2014/main" id="{AAE67567-C3E0-CF24-5314-85B5F19CFFA1}"/>
              </a:ext>
            </a:extLst>
          </p:cNvPr>
          <p:cNvSpPr/>
          <p:nvPr/>
        </p:nvSpPr>
        <p:spPr>
          <a:xfrm>
            <a:off x="3348897" y="3687154"/>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a:extLst>
              <a:ext uri="{FF2B5EF4-FFF2-40B4-BE49-F238E27FC236}">
                <a16:creationId xmlns:a16="http://schemas.microsoft.com/office/drawing/2014/main" id="{ACE8077A-CEE6-585C-942B-F2ADAF45EBA3}"/>
              </a:ext>
            </a:extLst>
          </p:cNvPr>
          <p:cNvSpPr/>
          <p:nvPr/>
        </p:nvSpPr>
        <p:spPr>
          <a:xfrm>
            <a:off x="3348897" y="3977301"/>
            <a:ext cx="237392" cy="237392"/>
          </a:xfrm>
          <a:prstGeom prst="diamond">
            <a:avLst/>
          </a:prstGeom>
          <a:solidFill>
            <a:schemeClr val="accent3">
              <a:alpha val="61000"/>
            </a:schemeClr>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a:extLst>
              <a:ext uri="{FF2B5EF4-FFF2-40B4-BE49-F238E27FC236}">
                <a16:creationId xmlns:a16="http://schemas.microsoft.com/office/drawing/2014/main" id="{CA77B452-CB77-6858-413D-C88429D40A0A}"/>
              </a:ext>
            </a:extLst>
          </p:cNvPr>
          <p:cNvSpPr/>
          <p:nvPr/>
        </p:nvSpPr>
        <p:spPr>
          <a:xfrm>
            <a:off x="3348897" y="4267448"/>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iamond 49">
            <a:extLst>
              <a:ext uri="{FF2B5EF4-FFF2-40B4-BE49-F238E27FC236}">
                <a16:creationId xmlns:a16="http://schemas.microsoft.com/office/drawing/2014/main" id="{43682CE9-A47E-079B-32D5-1BF6CEAA74E7}"/>
              </a:ext>
            </a:extLst>
          </p:cNvPr>
          <p:cNvSpPr/>
          <p:nvPr/>
        </p:nvSpPr>
        <p:spPr>
          <a:xfrm>
            <a:off x="3658582" y="3106860"/>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iamond 50">
            <a:extLst>
              <a:ext uri="{FF2B5EF4-FFF2-40B4-BE49-F238E27FC236}">
                <a16:creationId xmlns:a16="http://schemas.microsoft.com/office/drawing/2014/main" id="{DF33607D-1C6E-07B8-C584-47CCB3E16B7F}"/>
              </a:ext>
            </a:extLst>
          </p:cNvPr>
          <p:cNvSpPr/>
          <p:nvPr/>
        </p:nvSpPr>
        <p:spPr>
          <a:xfrm>
            <a:off x="3658582" y="3397007"/>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a:extLst>
              <a:ext uri="{FF2B5EF4-FFF2-40B4-BE49-F238E27FC236}">
                <a16:creationId xmlns:a16="http://schemas.microsoft.com/office/drawing/2014/main" id="{486A3E70-94C7-A558-9290-120CDC40B043}"/>
              </a:ext>
            </a:extLst>
          </p:cNvPr>
          <p:cNvSpPr/>
          <p:nvPr/>
        </p:nvSpPr>
        <p:spPr>
          <a:xfrm>
            <a:off x="3658582" y="4267448"/>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a:extLst>
              <a:ext uri="{FF2B5EF4-FFF2-40B4-BE49-F238E27FC236}">
                <a16:creationId xmlns:a16="http://schemas.microsoft.com/office/drawing/2014/main" id="{05EB41D3-9A4E-46C6-C35D-9F78A066DC9A}"/>
              </a:ext>
            </a:extLst>
          </p:cNvPr>
          <p:cNvSpPr/>
          <p:nvPr/>
        </p:nvSpPr>
        <p:spPr>
          <a:xfrm>
            <a:off x="3658582" y="4847739"/>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a:extLst>
              <a:ext uri="{FF2B5EF4-FFF2-40B4-BE49-F238E27FC236}">
                <a16:creationId xmlns:a16="http://schemas.microsoft.com/office/drawing/2014/main" id="{D6B15A84-3C21-0630-41D5-DB7A5173A6AA}"/>
              </a:ext>
            </a:extLst>
          </p:cNvPr>
          <p:cNvSpPr/>
          <p:nvPr/>
        </p:nvSpPr>
        <p:spPr>
          <a:xfrm>
            <a:off x="3968267" y="3397007"/>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iamond 60">
            <a:extLst>
              <a:ext uri="{FF2B5EF4-FFF2-40B4-BE49-F238E27FC236}">
                <a16:creationId xmlns:a16="http://schemas.microsoft.com/office/drawing/2014/main" id="{594DFB87-C1E3-2E0A-8C86-9CD84710870A}"/>
              </a:ext>
            </a:extLst>
          </p:cNvPr>
          <p:cNvSpPr/>
          <p:nvPr/>
        </p:nvSpPr>
        <p:spPr>
          <a:xfrm>
            <a:off x="3968267" y="3977301"/>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a:extLst>
              <a:ext uri="{FF2B5EF4-FFF2-40B4-BE49-F238E27FC236}">
                <a16:creationId xmlns:a16="http://schemas.microsoft.com/office/drawing/2014/main" id="{16CAC632-4FDB-47B8-86F0-DF75FF08B006}"/>
              </a:ext>
            </a:extLst>
          </p:cNvPr>
          <p:cNvSpPr/>
          <p:nvPr/>
        </p:nvSpPr>
        <p:spPr>
          <a:xfrm>
            <a:off x="3968267" y="4557595"/>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a:extLst>
              <a:ext uri="{FF2B5EF4-FFF2-40B4-BE49-F238E27FC236}">
                <a16:creationId xmlns:a16="http://schemas.microsoft.com/office/drawing/2014/main" id="{723705DC-1B7A-CAB8-FAC6-BA1117F00042}"/>
              </a:ext>
            </a:extLst>
          </p:cNvPr>
          <p:cNvSpPr/>
          <p:nvPr/>
        </p:nvSpPr>
        <p:spPr>
          <a:xfrm>
            <a:off x="3968267" y="4847739"/>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a:extLst>
              <a:ext uri="{FF2B5EF4-FFF2-40B4-BE49-F238E27FC236}">
                <a16:creationId xmlns:a16="http://schemas.microsoft.com/office/drawing/2014/main" id="{9FDDA7AD-1118-ECC6-4EF5-FF7CB67499EC}"/>
              </a:ext>
            </a:extLst>
          </p:cNvPr>
          <p:cNvSpPr/>
          <p:nvPr/>
        </p:nvSpPr>
        <p:spPr>
          <a:xfrm>
            <a:off x="4277952" y="3397007"/>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a:extLst>
              <a:ext uri="{FF2B5EF4-FFF2-40B4-BE49-F238E27FC236}">
                <a16:creationId xmlns:a16="http://schemas.microsoft.com/office/drawing/2014/main" id="{71ABCBCB-274F-95FA-F360-44D68EFD392A}"/>
              </a:ext>
            </a:extLst>
          </p:cNvPr>
          <p:cNvSpPr/>
          <p:nvPr/>
        </p:nvSpPr>
        <p:spPr>
          <a:xfrm>
            <a:off x="4277952" y="3687154"/>
            <a:ext cx="237392" cy="237392"/>
          </a:xfrm>
          <a:prstGeom prst="diamond">
            <a:avLst/>
          </a:prstGeom>
          <a:solidFill>
            <a:schemeClr val="accent3">
              <a:alpha val="61000"/>
            </a:schemeClr>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iamond 68">
            <a:extLst>
              <a:ext uri="{FF2B5EF4-FFF2-40B4-BE49-F238E27FC236}">
                <a16:creationId xmlns:a16="http://schemas.microsoft.com/office/drawing/2014/main" id="{5510AD82-D76C-E04C-C8C1-7806C78FEAFD}"/>
              </a:ext>
            </a:extLst>
          </p:cNvPr>
          <p:cNvSpPr/>
          <p:nvPr/>
        </p:nvSpPr>
        <p:spPr>
          <a:xfrm>
            <a:off x="4277952" y="3977301"/>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a:extLst>
              <a:ext uri="{FF2B5EF4-FFF2-40B4-BE49-F238E27FC236}">
                <a16:creationId xmlns:a16="http://schemas.microsoft.com/office/drawing/2014/main" id="{FBBF4B0A-183F-B131-A86B-C716A5A21AE4}"/>
              </a:ext>
            </a:extLst>
          </p:cNvPr>
          <p:cNvSpPr/>
          <p:nvPr/>
        </p:nvSpPr>
        <p:spPr>
          <a:xfrm>
            <a:off x="4277952" y="4267448"/>
            <a:ext cx="237392" cy="237392"/>
          </a:xfrm>
          <a:prstGeom prst="diamond">
            <a:avLst/>
          </a:prstGeom>
          <a:solidFill>
            <a:schemeClr val="accent3">
              <a:alpha val="61000"/>
            </a:schemeClr>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a:extLst>
              <a:ext uri="{FF2B5EF4-FFF2-40B4-BE49-F238E27FC236}">
                <a16:creationId xmlns:a16="http://schemas.microsoft.com/office/drawing/2014/main" id="{5122A05B-F6F1-710B-6C36-5F9FB221E7F2}"/>
              </a:ext>
            </a:extLst>
          </p:cNvPr>
          <p:cNvSpPr/>
          <p:nvPr/>
        </p:nvSpPr>
        <p:spPr>
          <a:xfrm>
            <a:off x="4587637" y="4267448"/>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iamond 84">
            <a:extLst>
              <a:ext uri="{FF2B5EF4-FFF2-40B4-BE49-F238E27FC236}">
                <a16:creationId xmlns:a16="http://schemas.microsoft.com/office/drawing/2014/main" id="{EBEE5531-B5BA-EEFA-D8CC-64F8E1E1C7DC}"/>
              </a:ext>
            </a:extLst>
          </p:cNvPr>
          <p:cNvSpPr/>
          <p:nvPr/>
        </p:nvSpPr>
        <p:spPr>
          <a:xfrm>
            <a:off x="4897319" y="3977301"/>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Diamond 168">
            <a:extLst>
              <a:ext uri="{FF2B5EF4-FFF2-40B4-BE49-F238E27FC236}">
                <a16:creationId xmlns:a16="http://schemas.microsoft.com/office/drawing/2014/main" id="{5D6872B1-6FF3-496D-D1D8-B610DA96B67A}"/>
              </a:ext>
            </a:extLst>
          </p:cNvPr>
          <p:cNvSpPr/>
          <p:nvPr/>
        </p:nvSpPr>
        <p:spPr>
          <a:xfrm>
            <a:off x="2419842" y="2799129"/>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Diamond 170">
            <a:extLst>
              <a:ext uri="{FF2B5EF4-FFF2-40B4-BE49-F238E27FC236}">
                <a16:creationId xmlns:a16="http://schemas.microsoft.com/office/drawing/2014/main" id="{FC150D55-FB6B-D325-EC50-81243869816B}"/>
              </a:ext>
            </a:extLst>
          </p:cNvPr>
          <p:cNvSpPr/>
          <p:nvPr/>
        </p:nvSpPr>
        <p:spPr>
          <a:xfrm>
            <a:off x="2110157" y="5150766"/>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Diamond 171">
            <a:extLst>
              <a:ext uri="{FF2B5EF4-FFF2-40B4-BE49-F238E27FC236}">
                <a16:creationId xmlns:a16="http://schemas.microsoft.com/office/drawing/2014/main" id="{FF485A9A-B80B-B27B-C063-503D8238F3E6}"/>
              </a:ext>
            </a:extLst>
          </p:cNvPr>
          <p:cNvSpPr/>
          <p:nvPr/>
        </p:nvSpPr>
        <p:spPr>
          <a:xfrm>
            <a:off x="2110157" y="5448478"/>
            <a:ext cx="237392" cy="237392"/>
          </a:xfrm>
          <a:prstGeom prst="diamond">
            <a:avLst/>
          </a:prstGeom>
          <a:solidFill>
            <a:schemeClr val="accent3">
              <a:alpha val="61000"/>
            </a:schemeClr>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Diamond 175">
            <a:extLst>
              <a:ext uri="{FF2B5EF4-FFF2-40B4-BE49-F238E27FC236}">
                <a16:creationId xmlns:a16="http://schemas.microsoft.com/office/drawing/2014/main" id="{21A5D106-ACBA-E363-7A6A-F4734B638F83}"/>
              </a:ext>
            </a:extLst>
          </p:cNvPr>
          <p:cNvSpPr/>
          <p:nvPr/>
        </p:nvSpPr>
        <p:spPr>
          <a:xfrm>
            <a:off x="1820443" y="3397007"/>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Diamond 176">
            <a:extLst>
              <a:ext uri="{FF2B5EF4-FFF2-40B4-BE49-F238E27FC236}">
                <a16:creationId xmlns:a16="http://schemas.microsoft.com/office/drawing/2014/main" id="{A54EA5A6-0AA9-A22B-A383-FFCA3A37A110}"/>
              </a:ext>
            </a:extLst>
          </p:cNvPr>
          <p:cNvSpPr/>
          <p:nvPr/>
        </p:nvSpPr>
        <p:spPr>
          <a:xfrm>
            <a:off x="1820443" y="3687154"/>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Diamond 178">
            <a:extLst>
              <a:ext uri="{FF2B5EF4-FFF2-40B4-BE49-F238E27FC236}">
                <a16:creationId xmlns:a16="http://schemas.microsoft.com/office/drawing/2014/main" id="{B5A271FD-8DC1-0170-8279-C530F5779426}"/>
              </a:ext>
            </a:extLst>
          </p:cNvPr>
          <p:cNvSpPr/>
          <p:nvPr/>
        </p:nvSpPr>
        <p:spPr>
          <a:xfrm>
            <a:off x="1820443" y="4559023"/>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Diamond 184">
            <a:extLst>
              <a:ext uri="{FF2B5EF4-FFF2-40B4-BE49-F238E27FC236}">
                <a16:creationId xmlns:a16="http://schemas.microsoft.com/office/drawing/2014/main" id="{346BD2B4-E8AC-4934-4763-769BF8FEF9A8}"/>
              </a:ext>
            </a:extLst>
          </p:cNvPr>
          <p:cNvSpPr/>
          <p:nvPr/>
        </p:nvSpPr>
        <p:spPr>
          <a:xfrm flipH="1">
            <a:off x="9844451" y="3106860"/>
            <a:ext cx="237392" cy="237392"/>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Diamond 185">
            <a:extLst>
              <a:ext uri="{FF2B5EF4-FFF2-40B4-BE49-F238E27FC236}">
                <a16:creationId xmlns:a16="http://schemas.microsoft.com/office/drawing/2014/main" id="{3DC36467-B6A2-80A5-45B1-EA89F4C9DC10}"/>
              </a:ext>
            </a:extLst>
          </p:cNvPr>
          <p:cNvSpPr/>
          <p:nvPr/>
        </p:nvSpPr>
        <p:spPr>
          <a:xfrm flipH="1">
            <a:off x="9844451" y="3397007"/>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Diamond 187">
            <a:extLst>
              <a:ext uri="{FF2B5EF4-FFF2-40B4-BE49-F238E27FC236}">
                <a16:creationId xmlns:a16="http://schemas.microsoft.com/office/drawing/2014/main" id="{7F0D03C1-CF82-14DA-86DB-4AFD42EB6E03}"/>
              </a:ext>
            </a:extLst>
          </p:cNvPr>
          <p:cNvSpPr/>
          <p:nvPr/>
        </p:nvSpPr>
        <p:spPr>
          <a:xfrm flipH="1">
            <a:off x="9844451" y="4557595"/>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Diamond 188">
            <a:extLst>
              <a:ext uri="{FF2B5EF4-FFF2-40B4-BE49-F238E27FC236}">
                <a16:creationId xmlns:a16="http://schemas.microsoft.com/office/drawing/2014/main" id="{A20B361B-CE58-E0CD-3B92-40E4F1B67C75}"/>
              </a:ext>
            </a:extLst>
          </p:cNvPr>
          <p:cNvSpPr/>
          <p:nvPr/>
        </p:nvSpPr>
        <p:spPr>
          <a:xfrm flipH="1">
            <a:off x="9844451" y="4847739"/>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Diamond 189">
            <a:extLst>
              <a:ext uri="{FF2B5EF4-FFF2-40B4-BE49-F238E27FC236}">
                <a16:creationId xmlns:a16="http://schemas.microsoft.com/office/drawing/2014/main" id="{0BC24756-A37F-8C15-774B-4109AA377ADD}"/>
              </a:ext>
            </a:extLst>
          </p:cNvPr>
          <p:cNvSpPr/>
          <p:nvPr/>
        </p:nvSpPr>
        <p:spPr>
          <a:xfrm flipH="1">
            <a:off x="9534766" y="3106860"/>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Diamond 190">
            <a:extLst>
              <a:ext uri="{FF2B5EF4-FFF2-40B4-BE49-F238E27FC236}">
                <a16:creationId xmlns:a16="http://schemas.microsoft.com/office/drawing/2014/main" id="{EA9C3DDB-B406-EC0E-5782-16572DB7AD03}"/>
              </a:ext>
            </a:extLst>
          </p:cNvPr>
          <p:cNvSpPr/>
          <p:nvPr/>
        </p:nvSpPr>
        <p:spPr>
          <a:xfrm flipH="1">
            <a:off x="9534766" y="3687154"/>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Diamond 191">
            <a:extLst>
              <a:ext uri="{FF2B5EF4-FFF2-40B4-BE49-F238E27FC236}">
                <a16:creationId xmlns:a16="http://schemas.microsoft.com/office/drawing/2014/main" id="{FD3247D4-2AED-D0DB-982D-906915A705C5}"/>
              </a:ext>
            </a:extLst>
          </p:cNvPr>
          <p:cNvSpPr/>
          <p:nvPr/>
        </p:nvSpPr>
        <p:spPr>
          <a:xfrm flipH="1">
            <a:off x="9534766" y="3977301"/>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Diamond 192">
            <a:extLst>
              <a:ext uri="{FF2B5EF4-FFF2-40B4-BE49-F238E27FC236}">
                <a16:creationId xmlns:a16="http://schemas.microsoft.com/office/drawing/2014/main" id="{C626341A-1C7B-54AD-5DE3-A6ECDE7E4319}"/>
              </a:ext>
            </a:extLst>
          </p:cNvPr>
          <p:cNvSpPr/>
          <p:nvPr/>
        </p:nvSpPr>
        <p:spPr>
          <a:xfrm flipH="1">
            <a:off x="9534766" y="4267448"/>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Diamond 194">
            <a:extLst>
              <a:ext uri="{FF2B5EF4-FFF2-40B4-BE49-F238E27FC236}">
                <a16:creationId xmlns:a16="http://schemas.microsoft.com/office/drawing/2014/main" id="{0DEC6A17-C452-69A8-C04F-C4621E479DCA}"/>
              </a:ext>
            </a:extLst>
          </p:cNvPr>
          <p:cNvSpPr/>
          <p:nvPr/>
        </p:nvSpPr>
        <p:spPr>
          <a:xfrm flipH="1">
            <a:off x="9225081" y="3106860"/>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Diamond 195">
            <a:extLst>
              <a:ext uri="{FF2B5EF4-FFF2-40B4-BE49-F238E27FC236}">
                <a16:creationId xmlns:a16="http://schemas.microsoft.com/office/drawing/2014/main" id="{76BC8572-F203-1C4B-B1AB-8F23A024C3C3}"/>
              </a:ext>
            </a:extLst>
          </p:cNvPr>
          <p:cNvSpPr/>
          <p:nvPr/>
        </p:nvSpPr>
        <p:spPr>
          <a:xfrm flipH="1">
            <a:off x="9225081" y="3397007"/>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Diamond 197">
            <a:extLst>
              <a:ext uri="{FF2B5EF4-FFF2-40B4-BE49-F238E27FC236}">
                <a16:creationId xmlns:a16="http://schemas.microsoft.com/office/drawing/2014/main" id="{F80BA080-8B29-377C-DE9C-24652554C567}"/>
              </a:ext>
            </a:extLst>
          </p:cNvPr>
          <p:cNvSpPr/>
          <p:nvPr/>
        </p:nvSpPr>
        <p:spPr>
          <a:xfrm flipH="1">
            <a:off x="9225081" y="3977301"/>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Diamond 200">
            <a:extLst>
              <a:ext uri="{FF2B5EF4-FFF2-40B4-BE49-F238E27FC236}">
                <a16:creationId xmlns:a16="http://schemas.microsoft.com/office/drawing/2014/main" id="{4DCFDFBD-DC8B-2D37-99C6-103EEC8F1010}"/>
              </a:ext>
            </a:extLst>
          </p:cNvPr>
          <p:cNvSpPr/>
          <p:nvPr/>
        </p:nvSpPr>
        <p:spPr>
          <a:xfrm flipH="1">
            <a:off x="8915396" y="3106860"/>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Diamond 202">
            <a:extLst>
              <a:ext uri="{FF2B5EF4-FFF2-40B4-BE49-F238E27FC236}">
                <a16:creationId xmlns:a16="http://schemas.microsoft.com/office/drawing/2014/main" id="{B7D2C422-A2C6-2636-8FF0-3577CD295198}"/>
              </a:ext>
            </a:extLst>
          </p:cNvPr>
          <p:cNvSpPr/>
          <p:nvPr/>
        </p:nvSpPr>
        <p:spPr>
          <a:xfrm flipH="1">
            <a:off x="8915396" y="3687154"/>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Diamond 204">
            <a:extLst>
              <a:ext uri="{FF2B5EF4-FFF2-40B4-BE49-F238E27FC236}">
                <a16:creationId xmlns:a16="http://schemas.microsoft.com/office/drawing/2014/main" id="{951C5FD9-2787-B56D-5A8E-C438AA614B21}"/>
              </a:ext>
            </a:extLst>
          </p:cNvPr>
          <p:cNvSpPr/>
          <p:nvPr/>
        </p:nvSpPr>
        <p:spPr>
          <a:xfrm flipH="1">
            <a:off x="8915396" y="4847739"/>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Diamond 207">
            <a:extLst>
              <a:ext uri="{FF2B5EF4-FFF2-40B4-BE49-F238E27FC236}">
                <a16:creationId xmlns:a16="http://schemas.microsoft.com/office/drawing/2014/main" id="{630C77D7-3E18-21AE-17C5-B05FD2218D9A}"/>
              </a:ext>
            </a:extLst>
          </p:cNvPr>
          <p:cNvSpPr/>
          <p:nvPr/>
        </p:nvSpPr>
        <p:spPr>
          <a:xfrm flipH="1">
            <a:off x="8605711" y="4267448"/>
            <a:ext cx="237392" cy="237392"/>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Diamond 208">
            <a:extLst>
              <a:ext uri="{FF2B5EF4-FFF2-40B4-BE49-F238E27FC236}">
                <a16:creationId xmlns:a16="http://schemas.microsoft.com/office/drawing/2014/main" id="{B7AE8208-280A-A929-C159-8B6D789DDF74}"/>
              </a:ext>
            </a:extLst>
          </p:cNvPr>
          <p:cNvSpPr/>
          <p:nvPr/>
        </p:nvSpPr>
        <p:spPr>
          <a:xfrm flipH="1">
            <a:off x="8605711" y="4557595"/>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Diamond 210">
            <a:extLst>
              <a:ext uri="{FF2B5EF4-FFF2-40B4-BE49-F238E27FC236}">
                <a16:creationId xmlns:a16="http://schemas.microsoft.com/office/drawing/2014/main" id="{D5CD4A1A-9441-8768-5C27-169A130F0DE0}"/>
              </a:ext>
            </a:extLst>
          </p:cNvPr>
          <p:cNvSpPr/>
          <p:nvPr/>
        </p:nvSpPr>
        <p:spPr>
          <a:xfrm flipH="1">
            <a:off x="8296026" y="3397007"/>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Diamond 211">
            <a:extLst>
              <a:ext uri="{FF2B5EF4-FFF2-40B4-BE49-F238E27FC236}">
                <a16:creationId xmlns:a16="http://schemas.microsoft.com/office/drawing/2014/main" id="{E878F1EF-7C7A-1ABA-31FC-9185E6FDF9EE}"/>
              </a:ext>
            </a:extLst>
          </p:cNvPr>
          <p:cNvSpPr/>
          <p:nvPr/>
        </p:nvSpPr>
        <p:spPr>
          <a:xfrm flipH="1">
            <a:off x="8296026" y="3687154"/>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Diamond 212">
            <a:extLst>
              <a:ext uri="{FF2B5EF4-FFF2-40B4-BE49-F238E27FC236}">
                <a16:creationId xmlns:a16="http://schemas.microsoft.com/office/drawing/2014/main" id="{62C9255C-4FF0-92D3-BB34-B9E918D60573}"/>
              </a:ext>
            </a:extLst>
          </p:cNvPr>
          <p:cNvSpPr/>
          <p:nvPr/>
        </p:nvSpPr>
        <p:spPr>
          <a:xfrm flipH="1">
            <a:off x="8296026" y="4267448"/>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Diamond 214">
            <a:extLst>
              <a:ext uri="{FF2B5EF4-FFF2-40B4-BE49-F238E27FC236}">
                <a16:creationId xmlns:a16="http://schemas.microsoft.com/office/drawing/2014/main" id="{3CC93456-CCB2-9CF4-95FC-1DA173724068}"/>
              </a:ext>
            </a:extLst>
          </p:cNvPr>
          <p:cNvSpPr/>
          <p:nvPr/>
        </p:nvSpPr>
        <p:spPr>
          <a:xfrm flipH="1">
            <a:off x="8296026" y="4847739"/>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Diamond 215">
            <a:extLst>
              <a:ext uri="{FF2B5EF4-FFF2-40B4-BE49-F238E27FC236}">
                <a16:creationId xmlns:a16="http://schemas.microsoft.com/office/drawing/2014/main" id="{4DC9556A-1DAD-767D-7C71-8054A110C4E9}"/>
              </a:ext>
            </a:extLst>
          </p:cNvPr>
          <p:cNvSpPr/>
          <p:nvPr/>
        </p:nvSpPr>
        <p:spPr>
          <a:xfrm flipH="1">
            <a:off x="7986341" y="3397007"/>
            <a:ext cx="237392" cy="237392"/>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Diamond 217">
            <a:extLst>
              <a:ext uri="{FF2B5EF4-FFF2-40B4-BE49-F238E27FC236}">
                <a16:creationId xmlns:a16="http://schemas.microsoft.com/office/drawing/2014/main" id="{5EE2A2C1-5370-0CA2-EA85-86329E74E6EF}"/>
              </a:ext>
            </a:extLst>
          </p:cNvPr>
          <p:cNvSpPr/>
          <p:nvPr/>
        </p:nvSpPr>
        <p:spPr>
          <a:xfrm flipH="1">
            <a:off x="7986341" y="4557595"/>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Diamond 218">
            <a:extLst>
              <a:ext uri="{FF2B5EF4-FFF2-40B4-BE49-F238E27FC236}">
                <a16:creationId xmlns:a16="http://schemas.microsoft.com/office/drawing/2014/main" id="{D46EF8E3-E2D6-DB5B-01D0-79911426AF1C}"/>
              </a:ext>
            </a:extLst>
          </p:cNvPr>
          <p:cNvSpPr/>
          <p:nvPr/>
        </p:nvSpPr>
        <p:spPr>
          <a:xfrm flipH="1">
            <a:off x="7986341" y="4847739"/>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Diamond 219">
            <a:extLst>
              <a:ext uri="{FF2B5EF4-FFF2-40B4-BE49-F238E27FC236}">
                <a16:creationId xmlns:a16="http://schemas.microsoft.com/office/drawing/2014/main" id="{53D7F515-27AC-B22B-8993-50AEA1DFD60E}"/>
              </a:ext>
            </a:extLst>
          </p:cNvPr>
          <p:cNvSpPr/>
          <p:nvPr/>
        </p:nvSpPr>
        <p:spPr>
          <a:xfrm flipH="1">
            <a:off x="7676656" y="3397007"/>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Diamond 220">
            <a:extLst>
              <a:ext uri="{FF2B5EF4-FFF2-40B4-BE49-F238E27FC236}">
                <a16:creationId xmlns:a16="http://schemas.microsoft.com/office/drawing/2014/main" id="{578B9EBE-AA63-A33F-B485-357E346EF0E6}"/>
              </a:ext>
            </a:extLst>
          </p:cNvPr>
          <p:cNvSpPr/>
          <p:nvPr/>
        </p:nvSpPr>
        <p:spPr>
          <a:xfrm flipH="1">
            <a:off x="7676656" y="3687154"/>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Diamond 221">
            <a:extLst>
              <a:ext uri="{FF2B5EF4-FFF2-40B4-BE49-F238E27FC236}">
                <a16:creationId xmlns:a16="http://schemas.microsoft.com/office/drawing/2014/main" id="{EF4F4DD4-AEA3-F65D-37AD-FE4BE00DD682}"/>
              </a:ext>
            </a:extLst>
          </p:cNvPr>
          <p:cNvSpPr/>
          <p:nvPr/>
        </p:nvSpPr>
        <p:spPr>
          <a:xfrm flipH="1">
            <a:off x="7676656" y="3977301"/>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Diamond 227">
            <a:extLst>
              <a:ext uri="{FF2B5EF4-FFF2-40B4-BE49-F238E27FC236}">
                <a16:creationId xmlns:a16="http://schemas.microsoft.com/office/drawing/2014/main" id="{29849776-1A34-C15A-18BF-D42921E0AE9A}"/>
              </a:ext>
            </a:extLst>
          </p:cNvPr>
          <p:cNvSpPr/>
          <p:nvPr/>
        </p:nvSpPr>
        <p:spPr>
          <a:xfrm flipH="1">
            <a:off x="9534766" y="2799129"/>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Diamond 229">
            <a:extLst>
              <a:ext uri="{FF2B5EF4-FFF2-40B4-BE49-F238E27FC236}">
                <a16:creationId xmlns:a16="http://schemas.microsoft.com/office/drawing/2014/main" id="{683794F0-7D79-2F02-4859-394DC742DFC5}"/>
              </a:ext>
            </a:extLst>
          </p:cNvPr>
          <p:cNvSpPr/>
          <p:nvPr/>
        </p:nvSpPr>
        <p:spPr>
          <a:xfrm flipH="1">
            <a:off x="9844451" y="5150766"/>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Diamond 235">
            <a:extLst>
              <a:ext uri="{FF2B5EF4-FFF2-40B4-BE49-F238E27FC236}">
                <a16:creationId xmlns:a16="http://schemas.microsoft.com/office/drawing/2014/main" id="{1E5CB70D-94C0-5ECB-2CF0-1B15532571F1}"/>
              </a:ext>
            </a:extLst>
          </p:cNvPr>
          <p:cNvSpPr/>
          <p:nvPr/>
        </p:nvSpPr>
        <p:spPr>
          <a:xfrm flipH="1">
            <a:off x="10134165" y="3687154"/>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Diamond 236">
            <a:extLst>
              <a:ext uri="{FF2B5EF4-FFF2-40B4-BE49-F238E27FC236}">
                <a16:creationId xmlns:a16="http://schemas.microsoft.com/office/drawing/2014/main" id="{B7C8A8A0-C23B-6900-1F34-903D0D355320}"/>
              </a:ext>
            </a:extLst>
          </p:cNvPr>
          <p:cNvSpPr/>
          <p:nvPr/>
        </p:nvSpPr>
        <p:spPr>
          <a:xfrm flipH="1">
            <a:off x="10134165" y="3977301"/>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Diamond 237">
            <a:extLst>
              <a:ext uri="{FF2B5EF4-FFF2-40B4-BE49-F238E27FC236}">
                <a16:creationId xmlns:a16="http://schemas.microsoft.com/office/drawing/2014/main" id="{931A5B09-F4C1-D927-1CEA-04370227830B}"/>
              </a:ext>
            </a:extLst>
          </p:cNvPr>
          <p:cNvSpPr/>
          <p:nvPr/>
        </p:nvSpPr>
        <p:spPr>
          <a:xfrm flipH="1">
            <a:off x="10134165" y="4559023"/>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Diamond 238">
            <a:extLst>
              <a:ext uri="{FF2B5EF4-FFF2-40B4-BE49-F238E27FC236}">
                <a16:creationId xmlns:a16="http://schemas.microsoft.com/office/drawing/2014/main" id="{C60D5F89-20AB-610C-B833-D7BEE30C3AE4}"/>
              </a:ext>
            </a:extLst>
          </p:cNvPr>
          <p:cNvSpPr/>
          <p:nvPr/>
        </p:nvSpPr>
        <p:spPr>
          <a:xfrm flipH="1">
            <a:off x="10134165" y="4849170"/>
            <a:ext cx="237392" cy="237392"/>
          </a:xfrm>
          <a:prstGeom prst="diamond">
            <a:avLst/>
          </a:prstGeom>
          <a:solidFill>
            <a:schemeClr val="accent5"/>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a:extLst>
              <a:ext uri="{FF2B5EF4-FFF2-40B4-BE49-F238E27FC236}">
                <a16:creationId xmlns:a16="http://schemas.microsoft.com/office/drawing/2014/main" id="{CD8EC6F7-0503-34F4-6592-AB67D0273C2A}"/>
              </a:ext>
            </a:extLst>
          </p:cNvPr>
          <p:cNvSpPr/>
          <p:nvPr/>
        </p:nvSpPr>
        <p:spPr>
          <a:xfrm>
            <a:off x="2110157" y="3977301"/>
            <a:ext cx="237392" cy="237392"/>
          </a:xfrm>
          <a:prstGeom prst="diamond">
            <a:avLst/>
          </a:prstGeom>
          <a:solidFill>
            <a:schemeClr val="accent3">
              <a:alpha val="61000"/>
            </a:schemeClr>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Diamond 177">
            <a:extLst>
              <a:ext uri="{FF2B5EF4-FFF2-40B4-BE49-F238E27FC236}">
                <a16:creationId xmlns:a16="http://schemas.microsoft.com/office/drawing/2014/main" id="{134C7A37-52C9-96FB-4019-090D8FCC4606}"/>
              </a:ext>
            </a:extLst>
          </p:cNvPr>
          <p:cNvSpPr/>
          <p:nvPr/>
        </p:nvSpPr>
        <p:spPr>
          <a:xfrm>
            <a:off x="1820443" y="3977301"/>
            <a:ext cx="237392" cy="237392"/>
          </a:xfrm>
          <a:prstGeom prst="diamond">
            <a:avLst/>
          </a:prstGeom>
          <a:solidFill>
            <a:schemeClr val="accent3">
              <a:alpha val="61000"/>
            </a:schemeClr>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iamond 19">
            <a:extLst>
              <a:ext uri="{FF2B5EF4-FFF2-40B4-BE49-F238E27FC236}">
                <a16:creationId xmlns:a16="http://schemas.microsoft.com/office/drawing/2014/main" id="{B3E8AA52-CC0C-1082-320C-C02A48DEC244}"/>
              </a:ext>
            </a:extLst>
          </p:cNvPr>
          <p:cNvSpPr/>
          <p:nvPr/>
        </p:nvSpPr>
        <p:spPr>
          <a:xfrm>
            <a:off x="2419842" y="3687154"/>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a:extLst>
              <a:ext uri="{FF2B5EF4-FFF2-40B4-BE49-F238E27FC236}">
                <a16:creationId xmlns:a16="http://schemas.microsoft.com/office/drawing/2014/main" id="{75EFF55E-C9E1-CCBD-FC51-F52347227DF1}"/>
              </a:ext>
            </a:extLst>
          </p:cNvPr>
          <p:cNvSpPr/>
          <p:nvPr/>
        </p:nvSpPr>
        <p:spPr>
          <a:xfrm>
            <a:off x="3348897" y="4557595"/>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a:extLst>
              <a:ext uri="{FF2B5EF4-FFF2-40B4-BE49-F238E27FC236}">
                <a16:creationId xmlns:a16="http://schemas.microsoft.com/office/drawing/2014/main" id="{ACE629BA-2826-A9B4-2DDF-353F8B7FFCC5}"/>
              </a:ext>
            </a:extLst>
          </p:cNvPr>
          <p:cNvSpPr/>
          <p:nvPr/>
        </p:nvSpPr>
        <p:spPr>
          <a:xfrm>
            <a:off x="3658582" y="3687154"/>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iamond 54">
            <a:extLst>
              <a:ext uri="{FF2B5EF4-FFF2-40B4-BE49-F238E27FC236}">
                <a16:creationId xmlns:a16="http://schemas.microsoft.com/office/drawing/2014/main" id="{16D757F2-7839-7309-B97E-1D5490FDA96B}"/>
              </a:ext>
            </a:extLst>
          </p:cNvPr>
          <p:cNvSpPr/>
          <p:nvPr/>
        </p:nvSpPr>
        <p:spPr>
          <a:xfrm>
            <a:off x="3658582" y="4557595"/>
            <a:ext cx="237392" cy="237392"/>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iamond 75">
            <a:extLst>
              <a:ext uri="{FF2B5EF4-FFF2-40B4-BE49-F238E27FC236}">
                <a16:creationId xmlns:a16="http://schemas.microsoft.com/office/drawing/2014/main" id="{38F48CC2-60AA-9EB0-6463-D6A0D8158BD4}"/>
              </a:ext>
            </a:extLst>
          </p:cNvPr>
          <p:cNvSpPr/>
          <p:nvPr/>
        </p:nvSpPr>
        <p:spPr>
          <a:xfrm>
            <a:off x="4587637" y="3687154"/>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Diamond 173">
            <a:extLst>
              <a:ext uri="{FF2B5EF4-FFF2-40B4-BE49-F238E27FC236}">
                <a16:creationId xmlns:a16="http://schemas.microsoft.com/office/drawing/2014/main" id="{E02CC4E5-4171-D4E9-A5A1-C5F818D2BFB3}"/>
              </a:ext>
            </a:extLst>
          </p:cNvPr>
          <p:cNvSpPr/>
          <p:nvPr/>
        </p:nvSpPr>
        <p:spPr>
          <a:xfrm>
            <a:off x="1810922" y="2799129"/>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Diamond 179">
            <a:extLst>
              <a:ext uri="{FF2B5EF4-FFF2-40B4-BE49-F238E27FC236}">
                <a16:creationId xmlns:a16="http://schemas.microsoft.com/office/drawing/2014/main" id="{12579C0F-7E77-B0BB-3D3C-C28A3AA09889}"/>
              </a:ext>
            </a:extLst>
          </p:cNvPr>
          <p:cNvSpPr/>
          <p:nvPr/>
        </p:nvSpPr>
        <p:spPr>
          <a:xfrm>
            <a:off x="1820443" y="4849170"/>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Diamond 193">
            <a:extLst>
              <a:ext uri="{FF2B5EF4-FFF2-40B4-BE49-F238E27FC236}">
                <a16:creationId xmlns:a16="http://schemas.microsoft.com/office/drawing/2014/main" id="{350FA200-7894-947E-8BEB-F044C7BC0E86}"/>
              </a:ext>
            </a:extLst>
          </p:cNvPr>
          <p:cNvSpPr/>
          <p:nvPr/>
        </p:nvSpPr>
        <p:spPr>
          <a:xfrm flipH="1">
            <a:off x="9534766" y="4847739"/>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Diamond 201">
            <a:extLst>
              <a:ext uri="{FF2B5EF4-FFF2-40B4-BE49-F238E27FC236}">
                <a16:creationId xmlns:a16="http://schemas.microsoft.com/office/drawing/2014/main" id="{C95DB14D-1724-3C90-F3BE-4A63897464B1}"/>
              </a:ext>
            </a:extLst>
          </p:cNvPr>
          <p:cNvSpPr/>
          <p:nvPr/>
        </p:nvSpPr>
        <p:spPr>
          <a:xfrm flipH="1">
            <a:off x="8915396" y="3397007"/>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Diamond 203">
            <a:extLst>
              <a:ext uri="{FF2B5EF4-FFF2-40B4-BE49-F238E27FC236}">
                <a16:creationId xmlns:a16="http://schemas.microsoft.com/office/drawing/2014/main" id="{D1384420-DC6C-7F73-32BD-D197C1D3A24D}"/>
              </a:ext>
            </a:extLst>
          </p:cNvPr>
          <p:cNvSpPr/>
          <p:nvPr/>
        </p:nvSpPr>
        <p:spPr>
          <a:xfrm flipH="1">
            <a:off x="8915396" y="4267448"/>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Diamond 209">
            <a:extLst>
              <a:ext uri="{FF2B5EF4-FFF2-40B4-BE49-F238E27FC236}">
                <a16:creationId xmlns:a16="http://schemas.microsoft.com/office/drawing/2014/main" id="{F480DA63-FE4A-6D75-B2BD-0D94BCF98E58}"/>
              </a:ext>
            </a:extLst>
          </p:cNvPr>
          <p:cNvSpPr/>
          <p:nvPr/>
        </p:nvSpPr>
        <p:spPr>
          <a:xfrm flipH="1">
            <a:off x="8296026" y="3106860"/>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Diamond 216">
            <a:extLst>
              <a:ext uri="{FF2B5EF4-FFF2-40B4-BE49-F238E27FC236}">
                <a16:creationId xmlns:a16="http://schemas.microsoft.com/office/drawing/2014/main" id="{3BAD7E76-9CBC-71F3-75C7-9F88A65DA35C}"/>
              </a:ext>
            </a:extLst>
          </p:cNvPr>
          <p:cNvSpPr/>
          <p:nvPr/>
        </p:nvSpPr>
        <p:spPr>
          <a:xfrm flipH="1">
            <a:off x="7986341" y="3977301"/>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Diamond 224">
            <a:extLst>
              <a:ext uri="{FF2B5EF4-FFF2-40B4-BE49-F238E27FC236}">
                <a16:creationId xmlns:a16="http://schemas.microsoft.com/office/drawing/2014/main" id="{85EDF3E2-6757-1182-58E2-4701BB720CEA}"/>
              </a:ext>
            </a:extLst>
          </p:cNvPr>
          <p:cNvSpPr/>
          <p:nvPr/>
        </p:nvSpPr>
        <p:spPr>
          <a:xfrm flipH="1">
            <a:off x="7366971" y="4267448"/>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Diamond 228">
            <a:extLst>
              <a:ext uri="{FF2B5EF4-FFF2-40B4-BE49-F238E27FC236}">
                <a16:creationId xmlns:a16="http://schemas.microsoft.com/office/drawing/2014/main" id="{241A57C8-C5DB-F576-6AB4-50DEA068D0BD}"/>
              </a:ext>
            </a:extLst>
          </p:cNvPr>
          <p:cNvSpPr/>
          <p:nvPr/>
        </p:nvSpPr>
        <p:spPr>
          <a:xfrm flipH="1">
            <a:off x="9851290" y="2799129"/>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Diamond 234">
            <a:extLst>
              <a:ext uri="{FF2B5EF4-FFF2-40B4-BE49-F238E27FC236}">
                <a16:creationId xmlns:a16="http://schemas.microsoft.com/office/drawing/2014/main" id="{14802995-DD45-C32A-B82B-0B3DD7C044B2}"/>
              </a:ext>
            </a:extLst>
          </p:cNvPr>
          <p:cNvSpPr/>
          <p:nvPr/>
        </p:nvSpPr>
        <p:spPr>
          <a:xfrm flipH="1">
            <a:off x="10134165" y="3397007"/>
            <a:ext cx="237392" cy="237392"/>
          </a:xfrm>
          <a:prstGeom prst="diamond">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Diamond 186">
            <a:extLst>
              <a:ext uri="{FF2B5EF4-FFF2-40B4-BE49-F238E27FC236}">
                <a16:creationId xmlns:a16="http://schemas.microsoft.com/office/drawing/2014/main" id="{A343DA5A-8E4E-7FE6-E2B8-1FC035BB1C03}"/>
              </a:ext>
            </a:extLst>
          </p:cNvPr>
          <p:cNvSpPr/>
          <p:nvPr/>
        </p:nvSpPr>
        <p:spPr>
          <a:xfrm flipH="1">
            <a:off x="9844451" y="3977301"/>
            <a:ext cx="237392" cy="237392"/>
          </a:xfrm>
          <a:prstGeom prst="diamond">
            <a:avLst/>
          </a:prstGeom>
          <a:solidFill>
            <a:schemeClr val="accent3">
              <a:alpha val="61000"/>
            </a:schemeClr>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Diamond 196">
            <a:extLst>
              <a:ext uri="{FF2B5EF4-FFF2-40B4-BE49-F238E27FC236}">
                <a16:creationId xmlns:a16="http://schemas.microsoft.com/office/drawing/2014/main" id="{FBFF4BC3-548C-016D-022B-6EAFCCE1BE39}"/>
              </a:ext>
            </a:extLst>
          </p:cNvPr>
          <p:cNvSpPr/>
          <p:nvPr/>
        </p:nvSpPr>
        <p:spPr>
          <a:xfrm flipH="1">
            <a:off x="9225081" y="3687154"/>
            <a:ext cx="237392" cy="237392"/>
          </a:xfrm>
          <a:prstGeom prst="diamond">
            <a:avLst/>
          </a:prstGeom>
          <a:solidFill>
            <a:schemeClr val="accent3">
              <a:alpha val="61000"/>
            </a:schemeClr>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Diamond 198">
            <a:extLst>
              <a:ext uri="{FF2B5EF4-FFF2-40B4-BE49-F238E27FC236}">
                <a16:creationId xmlns:a16="http://schemas.microsoft.com/office/drawing/2014/main" id="{E8CE2943-6BF0-5917-FD25-726956F4AFF6}"/>
              </a:ext>
            </a:extLst>
          </p:cNvPr>
          <p:cNvSpPr/>
          <p:nvPr/>
        </p:nvSpPr>
        <p:spPr>
          <a:xfrm flipH="1">
            <a:off x="9225081" y="4267448"/>
            <a:ext cx="237392" cy="237392"/>
          </a:xfrm>
          <a:prstGeom prst="diamond">
            <a:avLst/>
          </a:prstGeom>
          <a:solidFill>
            <a:schemeClr val="accent3">
              <a:alpha val="61000"/>
            </a:schemeClr>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Diamond 199">
            <a:extLst>
              <a:ext uri="{FF2B5EF4-FFF2-40B4-BE49-F238E27FC236}">
                <a16:creationId xmlns:a16="http://schemas.microsoft.com/office/drawing/2014/main" id="{63D454E6-30CE-6E51-7066-D3A12AAC63D7}"/>
              </a:ext>
            </a:extLst>
          </p:cNvPr>
          <p:cNvSpPr/>
          <p:nvPr/>
        </p:nvSpPr>
        <p:spPr>
          <a:xfrm flipH="1">
            <a:off x="9225081" y="4557595"/>
            <a:ext cx="237392" cy="237392"/>
          </a:xfrm>
          <a:prstGeom prst="diamond">
            <a:avLst/>
          </a:prstGeom>
          <a:solidFill>
            <a:schemeClr val="accent3">
              <a:alpha val="61000"/>
            </a:schemeClr>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Diamond 205">
            <a:extLst>
              <a:ext uri="{FF2B5EF4-FFF2-40B4-BE49-F238E27FC236}">
                <a16:creationId xmlns:a16="http://schemas.microsoft.com/office/drawing/2014/main" id="{4F37575E-F6E2-94CE-D9AE-1EDB15373730}"/>
              </a:ext>
            </a:extLst>
          </p:cNvPr>
          <p:cNvSpPr/>
          <p:nvPr/>
        </p:nvSpPr>
        <p:spPr>
          <a:xfrm flipH="1">
            <a:off x="8605711" y="3687154"/>
            <a:ext cx="237392" cy="237392"/>
          </a:xfrm>
          <a:prstGeom prst="diamond">
            <a:avLst/>
          </a:prstGeom>
          <a:solidFill>
            <a:schemeClr val="accent3">
              <a:alpha val="61000"/>
            </a:schemeClr>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Diamond 206">
            <a:extLst>
              <a:ext uri="{FF2B5EF4-FFF2-40B4-BE49-F238E27FC236}">
                <a16:creationId xmlns:a16="http://schemas.microsoft.com/office/drawing/2014/main" id="{B044097C-E6BD-B19D-2D14-19472DEED1D1}"/>
              </a:ext>
            </a:extLst>
          </p:cNvPr>
          <p:cNvSpPr/>
          <p:nvPr/>
        </p:nvSpPr>
        <p:spPr>
          <a:xfrm flipH="1">
            <a:off x="8605711" y="3977301"/>
            <a:ext cx="237392" cy="237392"/>
          </a:xfrm>
          <a:prstGeom prst="diamond">
            <a:avLst/>
          </a:prstGeom>
          <a:solidFill>
            <a:schemeClr val="accent3">
              <a:alpha val="61000"/>
            </a:schemeClr>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Diamond 213">
            <a:extLst>
              <a:ext uri="{FF2B5EF4-FFF2-40B4-BE49-F238E27FC236}">
                <a16:creationId xmlns:a16="http://schemas.microsoft.com/office/drawing/2014/main" id="{C27666EE-D58A-F161-3A36-814029132A1E}"/>
              </a:ext>
            </a:extLst>
          </p:cNvPr>
          <p:cNvSpPr/>
          <p:nvPr/>
        </p:nvSpPr>
        <p:spPr>
          <a:xfrm flipH="1">
            <a:off x="8296026" y="4557595"/>
            <a:ext cx="237392" cy="237392"/>
          </a:xfrm>
          <a:prstGeom prst="diamond">
            <a:avLst/>
          </a:prstGeom>
          <a:solidFill>
            <a:schemeClr val="accent3">
              <a:alpha val="61000"/>
            </a:schemeClr>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Diamond 222">
            <a:extLst>
              <a:ext uri="{FF2B5EF4-FFF2-40B4-BE49-F238E27FC236}">
                <a16:creationId xmlns:a16="http://schemas.microsoft.com/office/drawing/2014/main" id="{65300651-9EF9-42B3-E301-BA9A53C334D1}"/>
              </a:ext>
            </a:extLst>
          </p:cNvPr>
          <p:cNvSpPr/>
          <p:nvPr/>
        </p:nvSpPr>
        <p:spPr>
          <a:xfrm flipH="1">
            <a:off x="7676656" y="4267448"/>
            <a:ext cx="237392" cy="237392"/>
          </a:xfrm>
          <a:prstGeom prst="diamond">
            <a:avLst/>
          </a:prstGeom>
          <a:solidFill>
            <a:schemeClr val="accent3">
              <a:alpha val="61000"/>
            </a:schemeClr>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Diamond 223">
            <a:extLst>
              <a:ext uri="{FF2B5EF4-FFF2-40B4-BE49-F238E27FC236}">
                <a16:creationId xmlns:a16="http://schemas.microsoft.com/office/drawing/2014/main" id="{C4EBFF0F-8DAF-7D76-5523-F4E68191C0B5}"/>
              </a:ext>
            </a:extLst>
          </p:cNvPr>
          <p:cNvSpPr/>
          <p:nvPr/>
        </p:nvSpPr>
        <p:spPr>
          <a:xfrm flipH="1">
            <a:off x="7366971" y="3687154"/>
            <a:ext cx="237392" cy="237392"/>
          </a:xfrm>
          <a:prstGeom prst="diamond">
            <a:avLst/>
          </a:prstGeom>
          <a:solidFill>
            <a:schemeClr val="accent3">
              <a:alpha val="61000"/>
            </a:schemeClr>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Diamond 226">
            <a:extLst>
              <a:ext uri="{FF2B5EF4-FFF2-40B4-BE49-F238E27FC236}">
                <a16:creationId xmlns:a16="http://schemas.microsoft.com/office/drawing/2014/main" id="{14607C04-6ABF-567E-12F9-A3F16CA10031}"/>
              </a:ext>
            </a:extLst>
          </p:cNvPr>
          <p:cNvSpPr/>
          <p:nvPr/>
        </p:nvSpPr>
        <p:spPr>
          <a:xfrm flipH="1">
            <a:off x="7057289" y="3977301"/>
            <a:ext cx="237392" cy="237392"/>
          </a:xfrm>
          <a:prstGeom prst="diamond">
            <a:avLst/>
          </a:prstGeom>
          <a:solidFill>
            <a:schemeClr val="accent3">
              <a:alpha val="61000"/>
            </a:schemeClr>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Diamond 230">
            <a:extLst>
              <a:ext uri="{FF2B5EF4-FFF2-40B4-BE49-F238E27FC236}">
                <a16:creationId xmlns:a16="http://schemas.microsoft.com/office/drawing/2014/main" id="{1A94C63D-ACA2-4B9E-4485-68603803650E}"/>
              </a:ext>
            </a:extLst>
          </p:cNvPr>
          <p:cNvSpPr/>
          <p:nvPr/>
        </p:nvSpPr>
        <p:spPr>
          <a:xfrm flipH="1">
            <a:off x="9844451" y="5448478"/>
            <a:ext cx="237392" cy="237392"/>
          </a:xfrm>
          <a:prstGeom prst="diamond">
            <a:avLst/>
          </a:prstGeom>
          <a:solidFill>
            <a:schemeClr val="accent3">
              <a:alpha val="61000"/>
            </a:schemeClr>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Diamond 232">
            <a:extLst>
              <a:ext uri="{FF2B5EF4-FFF2-40B4-BE49-F238E27FC236}">
                <a16:creationId xmlns:a16="http://schemas.microsoft.com/office/drawing/2014/main" id="{5AA4786E-F883-CE94-E50D-E8053A4B2D03}"/>
              </a:ext>
            </a:extLst>
          </p:cNvPr>
          <p:cNvSpPr/>
          <p:nvPr/>
        </p:nvSpPr>
        <p:spPr>
          <a:xfrm flipH="1">
            <a:off x="10143686" y="2799129"/>
            <a:ext cx="237392" cy="237392"/>
          </a:xfrm>
          <a:prstGeom prst="diamond">
            <a:avLst/>
          </a:prstGeom>
          <a:solidFill>
            <a:schemeClr val="accent3">
              <a:alpha val="61000"/>
            </a:schemeClr>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TextBox 248">
            <a:extLst>
              <a:ext uri="{FF2B5EF4-FFF2-40B4-BE49-F238E27FC236}">
                <a16:creationId xmlns:a16="http://schemas.microsoft.com/office/drawing/2014/main" id="{6FC148E5-104A-F25F-E0DD-ABC6A00AB577}"/>
              </a:ext>
            </a:extLst>
          </p:cNvPr>
          <p:cNvSpPr txBox="1"/>
          <p:nvPr/>
        </p:nvSpPr>
        <p:spPr>
          <a:xfrm>
            <a:off x="2461258" y="5936734"/>
            <a:ext cx="1816694" cy="369332"/>
          </a:xfrm>
          <a:prstGeom prst="rect">
            <a:avLst/>
          </a:prstGeom>
          <a:noFill/>
        </p:spPr>
        <p:txBody>
          <a:bodyPr wrap="square" rtlCol="0">
            <a:spAutoFit/>
          </a:bodyPr>
          <a:lstStyle/>
          <a:p>
            <a:r>
              <a:rPr lang="en-US" dirty="0">
                <a:solidFill>
                  <a:schemeClr val="bg1"/>
                </a:solidFill>
              </a:rPr>
              <a:t>Your Network</a:t>
            </a:r>
          </a:p>
        </p:txBody>
      </p:sp>
      <p:sp>
        <p:nvSpPr>
          <p:cNvPr id="250" name="TextBox 249">
            <a:extLst>
              <a:ext uri="{FF2B5EF4-FFF2-40B4-BE49-F238E27FC236}">
                <a16:creationId xmlns:a16="http://schemas.microsoft.com/office/drawing/2014/main" id="{F0F3F6AA-7446-B57A-A70E-0939B33B2C69}"/>
              </a:ext>
            </a:extLst>
          </p:cNvPr>
          <p:cNvSpPr txBox="1"/>
          <p:nvPr/>
        </p:nvSpPr>
        <p:spPr>
          <a:xfrm>
            <a:off x="7512640" y="5945709"/>
            <a:ext cx="2238736" cy="369332"/>
          </a:xfrm>
          <a:prstGeom prst="rect">
            <a:avLst/>
          </a:prstGeom>
          <a:noFill/>
        </p:spPr>
        <p:txBody>
          <a:bodyPr wrap="square" rtlCol="0">
            <a:spAutoFit/>
          </a:bodyPr>
          <a:lstStyle/>
          <a:p>
            <a:pPr algn="r"/>
            <a:r>
              <a:rPr lang="en-US" dirty="0">
                <a:solidFill>
                  <a:schemeClr val="bg1"/>
                </a:solidFill>
              </a:rPr>
              <a:t>The Internet</a:t>
            </a:r>
          </a:p>
        </p:txBody>
      </p:sp>
      <p:sp>
        <p:nvSpPr>
          <p:cNvPr id="252" name="Oval 251">
            <a:extLst>
              <a:ext uri="{FF2B5EF4-FFF2-40B4-BE49-F238E27FC236}">
                <a16:creationId xmlns:a16="http://schemas.microsoft.com/office/drawing/2014/main" id="{0AA67990-1855-F194-C009-DCB7B63A4ED4}"/>
              </a:ext>
            </a:extLst>
          </p:cNvPr>
          <p:cNvSpPr/>
          <p:nvPr/>
        </p:nvSpPr>
        <p:spPr>
          <a:xfrm>
            <a:off x="-757634" y="3205891"/>
            <a:ext cx="2063571" cy="2063571"/>
          </a:xfrm>
          <a:prstGeom prst="ellipse">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a:extLst>
              <a:ext uri="{FF2B5EF4-FFF2-40B4-BE49-F238E27FC236}">
                <a16:creationId xmlns:a16="http://schemas.microsoft.com/office/drawing/2014/main" id="{1D4BA489-3F01-50A8-75DB-D985FFCFC706}"/>
              </a:ext>
            </a:extLst>
          </p:cNvPr>
          <p:cNvSpPr/>
          <p:nvPr/>
        </p:nvSpPr>
        <p:spPr>
          <a:xfrm>
            <a:off x="10920334" y="3205891"/>
            <a:ext cx="2063571" cy="2063571"/>
          </a:xfrm>
          <a:prstGeom prst="ellipse">
            <a:avLst/>
          </a:prstGeom>
          <a:solidFill>
            <a:schemeClr val="accent3"/>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a:extLst>
              <a:ext uri="{FF2B5EF4-FFF2-40B4-BE49-F238E27FC236}">
                <a16:creationId xmlns:a16="http://schemas.microsoft.com/office/drawing/2014/main" id="{DB6EFA8F-41A4-BA55-A78C-FC69775A2C17}"/>
              </a:ext>
            </a:extLst>
          </p:cNvPr>
          <p:cNvSpPr/>
          <p:nvPr/>
        </p:nvSpPr>
        <p:spPr>
          <a:xfrm>
            <a:off x="10647630" y="2287519"/>
            <a:ext cx="3835796" cy="3835796"/>
          </a:xfrm>
          <a:prstGeom prst="ellipse">
            <a:avLst/>
          </a:prstGeom>
          <a:noFill/>
          <a:ln w="9525">
            <a:solidFill>
              <a:schemeClr val="bg1"/>
            </a:solid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258">
            <a:extLst>
              <a:ext uri="{FF2B5EF4-FFF2-40B4-BE49-F238E27FC236}">
                <a16:creationId xmlns:a16="http://schemas.microsoft.com/office/drawing/2014/main" id="{C3484A6E-B58C-635F-5AFA-892C0ED0F8C7}"/>
              </a:ext>
            </a:extLst>
          </p:cNvPr>
          <p:cNvSpPr/>
          <p:nvPr/>
        </p:nvSpPr>
        <p:spPr>
          <a:xfrm>
            <a:off x="585565" y="4315459"/>
            <a:ext cx="1803400" cy="1816100"/>
          </a:xfrm>
          <a:custGeom>
            <a:avLst/>
            <a:gdLst>
              <a:gd name="connsiteX0" fmla="*/ 0 w 1803400"/>
              <a:gd name="connsiteY0" fmla="*/ 0 h 1816100"/>
              <a:gd name="connsiteX1" fmla="*/ 0 w 1803400"/>
              <a:gd name="connsiteY1" fmla="*/ 1816100 h 1816100"/>
              <a:gd name="connsiteX2" fmla="*/ 1803400 w 1803400"/>
              <a:gd name="connsiteY2" fmla="*/ 1816100 h 1816100"/>
            </a:gdLst>
            <a:ahLst/>
            <a:cxnLst>
              <a:cxn ang="0">
                <a:pos x="connsiteX0" y="connsiteY0"/>
              </a:cxn>
              <a:cxn ang="0">
                <a:pos x="connsiteX1" y="connsiteY1"/>
              </a:cxn>
              <a:cxn ang="0">
                <a:pos x="connsiteX2" y="connsiteY2"/>
              </a:cxn>
            </a:cxnLst>
            <a:rect l="l" t="t" r="r" b="b"/>
            <a:pathLst>
              <a:path w="1803400" h="1816100">
                <a:moveTo>
                  <a:pt x="0" y="0"/>
                </a:moveTo>
                <a:lnTo>
                  <a:pt x="0" y="1816100"/>
                </a:lnTo>
                <a:lnTo>
                  <a:pt x="1803400" y="1816100"/>
                </a:lnTo>
              </a:path>
            </a:pathLst>
          </a:custGeom>
          <a:noFill/>
          <a:ln w="12700">
            <a:solidFill>
              <a:schemeClr val="bg1"/>
            </a:solid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259">
            <a:extLst>
              <a:ext uri="{FF2B5EF4-FFF2-40B4-BE49-F238E27FC236}">
                <a16:creationId xmlns:a16="http://schemas.microsoft.com/office/drawing/2014/main" id="{310064C0-A394-1DA7-310A-E88A61C72536}"/>
              </a:ext>
            </a:extLst>
          </p:cNvPr>
          <p:cNvSpPr/>
          <p:nvPr/>
        </p:nvSpPr>
        <p:spPr>
          <a:xfrm flipH="1">
            <a:off x="9804886" y="4315459"/>
            <a:ext cx="1803400" cy="1816100"/>
          </a:xfrm>
          <a:custGeom>
            <a:avLst/>
            <a:gdLst>
              <a:gd name="connsiteX0" fmla="*/ 0 w 1803400"/>
              <a:gd name="connsiteY0" fmla="*/ 0 h 1816100"/>
              <a:gd name="connsiteX1" fmla="*/ 0 w 1803400"/>
              <a:gd name="connsiteY1" fmla="*/ 1816100 h 1816100"/>
              <a:gd name="connsiteX2" fmla="*/ 1803400 w 1803400"/>
              <a:gd name="connsiteY2" fmla="*/ 1816100 h 1816100"/>
            </a:gdLst>
            <a:ahLst/>
            <a:cxnLst>
              <a:cxn ang="0">
                <a:pos x="connsiteX0" y="connsiteY0"/>
              </a:cxn>
              <a:cxn ang="0">
                <a:pos x="connsiteX1" y="connsiteY1"/>
              </a:cxn>
              <a:cxn ang="0">
                <a:pos x="connsiteX2" y="connsiteY2"/>
              </a:cxn>
            </a:cxnLst>
            <a:rect l="l" t="t" r="r" b="b"/>
            <a:pathLst>
              <a:path w="1803400" h="1816100">
                <a:moveTo>
                  <a:pt x="0" y="0"/>
                </a:moveTo>
                <a:lnTo>
                  <a:pt x="0" y="1816100"/>
                </a:lnTo>
                <a:lnTo>
                  <a:pt x="1803400" y="1816100"/>
                </a:lnTo>
              </a:path>
            </a:pathLst>
          </a:custGeom>
          <a:noFill/>
          <a:ln w="12700">
            <a:solidFill>
              <a:schemeClr val="bg1"/>
            </a:solid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a:extLst>
              <a:ext uri="{FF2B5EF4-FFF2-40B4-BE49-F238E27FC236}">
                <a16:creationId xmlns:a16="http://schemas.microsoft.com/office/drawing/2014/main" id="{72D1D6F1-C91B-F9B1-FF26-74F776066DAB}"/>
              </a:ext>
            </a:extLst>
          </p:cNvPr>
          <p:cNvSpPr/>
          <p:nvPr/>
        </p:nvSpPr>
        <p:spPr>
          <a:xfrm>
            <a:off x="4447070" y="2533183"/>
            <a:ext cx="3286206" cy="3130252"/>
          </a:xfrm>
          <a:prstGeom prst="ellipse">
            <a:avLst/>
          </a:prstGeom>
          <a:noFill/>
          <a:ln w="38100">
            <a:solidFill>
              <a:schemeClr val="accent1"/>
            </a:solidFill>
            <a:prstDash val="solid"/>
            <a:tailEnd type="oval"/>
          </a:ln>
          <a:effectLst>
            <a:glow rad="288483">
              <a:schemeClr val="accent1">
                <a:alpha val="31769"/>
              </a:schemeClr>
            </a:glow>
            <a:outerShdw blurRad="482037" sx="99000" sy="99000" algn="ctr" rotWithShape="0">
              <a:schemeClr val="tx1">
                <a:alpha val="6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4398BECD-04B9-5D72-94A8-CDC5BC5E84A2}"/>
              </a:ext>
            </a:extLst>
          </p:cNvPr>
          <p:cNvSpPr/>
          <p:nvPr/>
        </p:nvSpPr>
        <p:spPr>
          <a:xfrm>
            <a:off x="7916276" y="3555740"/>
            <a:ext cx="1030717" cy="1030717"/>
          </a:xfrm>
          <a:prstGeom prst="ellipse">
            <a:avLst/>
          </a:prstGeom>
          <a:solidFill>
            <a:schemeClr val="accent5">
              <a:alpha val="63788"/>
            </a:schemeClr>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tx1"/>
                </a:solidFill>
              </a:rPr>
              <a:t>IDS/IPS</a:t>
            </a:r>
          </a:p>
        </p:txBody>
      </p:sp>
      <p:sp>
        <p:nvSpPr>
          <p:cNvPr id="11" name="Oval 10">
            <a:extLst>
              <a:ext uri="{FF2B5EF4-FFF2-40B4-BE49-F238E27FC236}">
                <a16:creationId xmlns:a16="http://schemas.microsoft.com/office/drawing/2014/main" id="{A3DB1428-39BE-BC90-14BB-E6591B0D0AE5}"/>
              </a:ext>
            </a:extLst>
          </p:cNvPr>
          <p:cNvSpPr/>
          <p:nvPr/>
        </p:nvSpPr>
        <p:spPr>
          <a:xfrm>
            <a:off x="8351984" y="4132316"/>
            <a:ext cx="1250455" cy="1250455"/>
          </a:xfrm>
          <a:prstGeom prst="ellipse">
            <a:avLst/>
          </a:prstGeom>
          <a:solidFill>
            <a:schemeClr val="accent5">
              <a:alpha val="63788"/>
            </a:schemeClr>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tx1"/>
                </a:solidFill>
              </a:rPr>
              <a:t>NDR</a:t>
            </a:r>
          </a:p>
        </p:txBody>
      </p:sp>
      <p:sp>
        <p:nvSpPr>
          <p:cNvPr id="13" name="Oval 12">
            <a:extLst>
              <a:ext uri="{FF2B5EF4-FFF2-40B4-BE49-F238E27FC236}">
                <a16:creationId xmlns:a16="http://schemas.microsoft.com/office/drawing/2014/main" id="{C6F7E3F2-5687-1DE0-ED27-368D82269878}"/>
              </a:ext>
            </a:extLst>
          </p:cNvPr>
          <p:cNvSpPr/>
          <p:nvPr/>
        </p:nvSpPr>
        <p:spPr>
          <a:xfrm>
            <a:off x="8490107" y="3150590"/>
            <a:ext cx="730226" cy="730226"/>
          </a:xfrm>
          <a:prstGeom prst="ellipse">
            <a:avLst/>
          </a:prstGeom>
          <a:solidFill>
            <a:schemeClr val="accent5">
              <a:alpha val="63788"/>
            </a:schemeClr>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tx1"/>
              </a:solidFill>
            </a:endParaRPr>
          </a:p>
        </p:txBody>
      </p:sp>
      <p:sp>
        <p:nvSpPr>
          <p:cNvPr id="16" name="Oval 15">
            <a:extLst>
              <a:ext uri="{FF2B5EF4-FFF2-40B4-BE49-F238E27FC236}">
                <a16:creationId xmlns:a16="http://schemas.microsoft.com/office/drawing/2014/main" id="{E124D29D-2570-42F5-1B56-3BAF7561C210}"/>
              </a:ext>
            </a:extLst>
          </p:cNvPr>
          <p:cNvSpPr/>
          <p:nvPr/>
        </p:nvSpPr>
        <p:spPr>
          <a:xfrm>
            <a:off x="3357352" y="3618917"/>
            <a:ext cx="693086" cy="693086"/>
          </a:xfrm>
          <a:prstGeom prst="ellipse">
            <a:avLst/>
          </a:prstGeom>
          <a:solidFill>
            <a:schemeClr val="accent5">
              <a:alpha val="63788"/>
            </a:schemeClr>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tx1"/>
              </a:solidFill>
            </a:endParaRPr>
          </a:p>
        </p:txBody>
      </p:sp>
      <p:sp>
        <p:nvSpPr>
          <p:cNvPr id="17" name="Oval 16">
            <a:extLst>
              <a:ext uri="{FF2B5EF4-FFF2-40B4-BE49-F238E27FC236}">
                <a16:creationId xmlns:a16="http://schemas.microsoft.com/office/drawing/2014/main" id="{B99A816C-1B82-3BF9-BABB-B92F574BF562}"/>
              </a:ext>
            </a:extLst>
          </p:cNvPr>
          <p:cNvSpPr/>
          <p:nvPr/>
        </p:nvSpPr>
        <p:spPr>
          <a:xfrm>
            <a:off x="2201888" y="4050802"/>
            <a:ext cx="693086" cy="693086"/>
          </a:xfrm>
          <a:prstGeom prst="ellipse">
            <a:avLst/>
          </a:prstGeom>
          <a:solidFill>
            <a:schemeClr val="accent5">
              <a:alpha val="63788"/>
            </a:schemeClr>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tx1"/>
              </a:solidFill>
            </a:endParaRPr>
          </a:p>
        </p:txBody>
      </p:sp>
      <p:sp>
        <p:nvSpPr>
          <p:cNvPr id="19" name="Oval 18">
            <a:extLst>
              <a:ext uri="{FF2B5EF4-FFF2-40B4-BE49-F238E27FC236}">
                <a16:creationId xmlns:a16="http://schemas.microsoft.com/office/drawing/2014/main" id="{6492D1D4-5DAC-058F-1E15-F2ABC6D94BD6}"/>
              </a:ext>
            </a:extLst>
          </p:cNvPr>
          <p:cNvSpPr/>
          <p:nvPr/>
        </p:nvSpPr>
        <p:spPr>
          <a:xfrm>
            <a:off x="1813001" y="4438998"/>
            <a:ext cx="578983" cy="578983"/>
          </a:xfrm>
          <a:prstGeom prst="ellipse">
            <a:avLst/>
          </a:prstGeom>
          <a:solidFill>
            <a:schemeClr val="accent5">
              <a:alpha val="63788"/>
            </a:schemeClr>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tx1"/>
              </a:solidFill>
            </a:endParaRPr>
          </a:p>
        </p:txBody>
      </p:sp>
      <p:sp>
        <p:nvSpPr>
          <p:cNvPr id="5" name="Oval 4">
            <a:extLst>
              <a:ext uri="{FF2B5EF4-FFF2-40B4-BE49-F238E27FC236}">
                <a16:creationId xmlns:a16="http://schemas.microsoft.com/office/drawing/2014/main" id="{1FA0F02E-296F-4D68-2B23-E02C79580AD1}"/>
              </a:ext>
            </a:extLst>
          </p:cNvPr>
          <p:cNvSpPr/>
          <p:nvPr/>
        </p:nvSpPr>
        <p:spPr>
          <a:xfrm>
            <a:off x="2676656" y="3150619"/>
            <a:ext cx="898697" cy="898697"/>
          </a:xfrm>
          <a:prstGeom prst="ellipse">
            <a:avLst/>
          </a:prstGeom>
          <a:solidFill>
            <a:schemeClr val="accent5">
              <a:alpha val="63788"/>
            </a:schemeClr>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tx1"/>
                </a:solidFill>
              </a:rPr>
              <a:t>Email Tool</a:t>
            </a:r>
          </a:p>
        </p:txBody>
      </p:sp>
      <p:sp>
        <p:nvSpPr>
          <p:cNvPr id="4" name="Oval 3">
            <a:extLst>
              <a:ext uri="{FF2B5EF4-FFF2-40B4-BE49-F238E27FC236}">
                <a16:creationId xmlns:a16="http://schemas.microsoft.com/office/drawing/2014/main" id="{37A7C94E-4078-A6D6-B392-EA805E31BEE0}"/>
              </a:ext>
            </a:extLst>
          </p:cNvPr>
          <p:cNvSpPr/>
          <p:nvPr/>
        </p:nvSpPr>
        <p:spPr>
          <a:xfrm>
            <a:off x="9092366" y="3417368"/>
            <a:ext cx="1341254" cy="1341254"/>
          </a:xfrm>
          <a:prstGeom prst="ellipse">
            <a:avLst/>
          </a:prstGeom>
          <a:solidFill>
            <a:schemeClr val="accent5">
              <a:alpha val="63788"/>
            </a:schemeClr>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tx1"/>
                </a:solidFill>
              </a:rPr>
              <a:t>Firewall</a:t>
            </a:r>
          </a:p>
        </p:txBody>
      </p:sp>
      <p:sp>
        <p:nvSpPr>
          <p:cNvPr id="25" name="Oval 24">
            <a:extLst>
              <a:ext uri="{FF2B5EF4-FFF2-40B4-BE49-F238E27FC236}">
                <a16:creationId xmlns:a16="http://schemas.microsoft.com/office/drawing/2014/main" id="{5A177495-CA29-F340-8375-3A1652047B8C}"/>
              </a:ext>
            </a:extLst>
          </p:cNvPr>
          <p:cNvSpPr/>
          <p:nvPr/>
        </p:nvSpPr>
        <p:spPr>
          <a:xfrm>
            <a:off x="8744107" y="3678910"/>
            <a:ext cx="730226" cy="730226"/>
          </a:xfrm>
          <a:prstGeom prst="ellipse">
            <a:avLst/>
          </a:prstGeom>
          <a:solidFill>
            <a:schemeClr val="accent5">
              <a:alpha val="63788"/>
            </a:schemeClr>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tx1"/>
              </a:solidFill>
            </a:endParaRPr>
          </a:p>
        </p:txBody>
      </p:sp>
      <p:sp>
        <p:nvSpPr>
          <p:cNvPr id="32" name="Oval 31">
            <a:extLst>
              <a:ext uri="{FF2B5EF4-FFF2-40B4-BE49-F238E27FC236}">
                <a16:creationId xmlns:a16="http://schemas.microsoft.com/office/drawing/2014/main" id="{B5168A5A-2267-DD5C-8216-B7675FDC259C}"/>
              </a:ext>
            </a:extLst>
          </p:cNvPr>
          <p:cNvSpPr/>
          <p:nvPr/>
        </p:nvSpPr>
        <p:spPr>
          <a:xfrm>
            <a:off x="8987947" y="3150590"/>
            <a:ext cx="730226" cy="730226"/>
          </a:xfrm>
          <a:prstGeom prst="ellipse">
            <a:avLst/>
          </a:prstGeom>
          <a:solidFill>
            <a:schemeClr val="accent5">
              <a:alpha val="63788"/>
            </a:schemeClr>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tx1"/>
              </a:solidFill>
            </a:endParaRPr>
          </a:p>
        </p:txBody>
      </p:sp>
      <p:sp>
        <p:nvSpPr>
          <p:cNvPr id="33" name="Oval 32">
            <a:extLst>
              <a:ext uri="{FF2B5EF4-FFF2-40B4-BE49-F238E27FC236}">
                <a16:creationId xmlns:a16="http://schemas.microsoft.com/office/drawing/2014/main" id="{991565BC-4314-0F6E-5B75-082AE9DAC23A}"/>
              </a:ext>
            </a:extLst>
          </p:cNvPr>
          <p:cNvSpPr/>
          <p:nvPr/>
        </p:nvSpPr>
        <p:spPr>
          <a:xfrm>
            <a:off x="9272427" y="4440910"/>
            <a:ext cx="730226" cy="730226"/>
          </a:xfrm>
          <a:prstGeom prst="ellipse">
            <a:avLst/>
          </a:prstGeom>
          <a:solidFill>
            <a:schemeClr val="accent5">
              <a:alpha val="63788"/>
            </a:schemeClr>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tx1"/>
              </a:solidFill>
            </a:endParaRPr>
          </a:p>
        </p:txBody>
      </p:sp>
      <p:cxnSp>
        <p:nvCxnSpPr>
          <p:cNvPr id="41" name="Straight Arrow Connector 40">
            <a:extLst>
              <a:ext uri="{FF2B5EF4-FFF2-40B4-BE49-F238E27FC236}">
                <a16:creationId xmlns:a16="http://schemas.microsoft.com/office/drawing/2014/main" id="{450075F5-C152-B717-E29E-2094460CCF36}"/>
              </a:ext>
            </a:extLst>
          </p:cNvPr>
          <p:cNvCxnSpPr>
            <a:cxnSpLocks/>
          </p:cNvCxnSpPr>
          <p:nvPr/>
        </p:nvCxnSpPr>
        <p:spPr>
          <a:xfrm>
            <a:off x="1820443" y="2533183"/>
            <a:ext cx="250811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1D481868-5B76-5010-C966-E6C769294211}"/>
              </a:ext>
            </a:extLst>
          </p:cNvPr>
          <p:cNvCxnSpPr>
            <a:cxnSpLocks/>
          </p:cNvCxnSpPr>
          <p:nvPr/>
        </p:nvCxnSpPr>
        <p:spPr>
          <a:xfrm flipH="1">
            <a:off x="7848758" y="2533183"/>
            <a:ext cx="24872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39BBEB1C-65A7-9D4A-8EB2-7CAC6C6575F1}"/>
              </a:ext>
            </a:extLst>
          </p:cNvPr>
          <p:cNvSpPr txBox="1"/>
          <p:nvPr/>
        </p:nvSpPr>
        <p:spPr>
          <a:xfrm>
            <a:off x="2119876" y="2154548"/>
            <a:ext cx="1694086" cy="307777"/>
          </a:xfrm>
          <a:prstGeom prst="rect">
            <a:avLst/>
          </a:prstGeom>
          <a:noFill/>
        </p:spPr>
        <p:txBody>
          <a:bodyPr wrap="square" rtlCol="0">
            <a:spAutoFit/>
          </a:bodyPr>
          <a:lstStyle/>
          <a:p>
            <a:pPr algn="ctr"/>
            <a:r>
              <a:rPr lang="en-US" sz="1400" dirty="0">
                <a:solidFill>
                  <a:schemeClr val="bg1"/>
                </a:solidFill>
              </a:rPr>
              <a:t>Outbound</a:t>
            </a:r>
          </a:p>
        </p:txBody>
      </p:sp>
      <p:sp>
        <p:nvSpPr>
          <p:cNvPr id="53" name="TextBox 52">
            <a:extLst>
              <a:ext uri="{FF2B5EF4-FFF2-40B4-BE49-F238E27FC236}">
                <a16:creationId xmlns:a16="http://schemas.microsoft.com/office/drawing/2014/main" id="{067720B5-B331-73F7-680E-819DE2CA827D}"/>
              </a:ext>
            </a:extLst>
          </p:cNvPr>
          <p:cNvSpPr txBox="1"/>
          <p:nvPr/>
        </p:nvSpPr>
        <p:spPr>
          <a:xfrm>
            <a:off x="8262177" y="2154548"/>
            <a:ext cx="1694086" cy="307777"/>
          </a:xfrm>
          <a:prstGeom prst="rect">
            <a:avLst/>
          </a:prstGeom>
          <a:noFill/>
        </p:spPr>
        <p:txBody>
          <a:bodyPr wrap="square" rtlCol="0">
            <a:spAutoFit/>
          </a:bodyPr>
          <a:lstStyle/>
          <a:p>
            <a:pPr algn="ctr"/>
            <a:r>
              <a:rPr lang="en-US" sz="1400" dirty="0">
                <a:solidFill>
                  <a:schemeClr val="bg1"/>
                </a:solidFill>
              </a:rPr>
              <a:t>Inbound</a:t>
            </a:r>
          </a:p>
        </p:txBody>
      </p:sp>
    </p:spTree>
    <p:extLst>
      <p:ext uri="{BB962C8B-B14F-4D97-AF65-F5344CB8AC3E}">
        <p14:creationId xmlns:p14="http://schemas.microsoft.com/office/powerpoint/2010/main" val="12793674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0" tmFilter="0, 0; .2, .5; .8, .5; 1, 0"/>
                                        <p:tgtEl>
                                          <p:spTgt spid="252"/>
                                        </p:tgtEl>
                                      </p:cBhvr>
                                    </p:animEffect>
                                    <p:animScale>
                                      <p:cBhvr>
                                        <p:cTn id="7" dur="2500" autoRev="1" fill="hold"/>
                                        <p:tgtEl>
                                          <p:spTgt spid="252"/>
                                        </p:tgtEl>
                                      </p:cBhvr>
                                      <p:by x="105000" y="105000"/>
                                    </p:animScale>
                                  </p:childTnLst>
                                </p:cTn>
                              </p:par>
                              <p:par>
                                <p:cTn id="8" presetID="26" presetClass="emph" presetSubtype="0" repeatCount="indefinite" fill="hold" grpId="0" nodeType="withEffect">
                                  <p:stCondLst>
                                    <p:cond delay="0"/>
                                  </p:stCondLst>
                                  <p:childTnLst>
                                    <p:animEffect transition="out" filter="fade">
                                      <p:cBhvr>
                                        <p:cTn id="9" dur="5000" tmFilter="0, 0; .2, .5; .8, .5; 1, 0"/>
                                        <p:tgtEl>
                                          <p:spTgt spid="253"/>
                                        </p:tgtEl>
                                      </p:cBhvr>
                                    </p:animEffect>
                                    <p:animScale>
                                      <p:cBhvr>
                                        <p:cTn id="10" dur="2500" autoRev="1" fill="hold"/>
                                        <p:tgtEl>
                                          <p:spTgt spid="253"/>
                                        </p:tgtEl>
                                      </p:cBhvr>
                                      <p:by x="105000" y="105000"/>
                                    </p:animScale>
                                  </p:childTnLst>
                                </p:cTn>
                              </p:par>
                              <p:par>
                                <p:cTn id="11" presetID="6" presetClass="emph" presetSubtype="0" repeatCount="5000" fill="hold" grpId="0" nodeType="withEffect">
                                  <p:stCondLst>
                                    <p:cond delay="0"/>
                                  </p:stCondLst>
                                  <p:childTnLst>
                                    <p:animScale>
                                      <p:cBhvr>
                                        <p:cTn id="12" dur="3000" fill="hold"/>
                                        <p:tgtEl>
                                          <p:spTgt spid="243"/>
                                        </p:tgtEl>
                                      </p:cBhvr>
                                      <p:by x="110000" y="110000"/>
                                    </p:animScale>
                                  </p:childTnLst>
                                </p:cTn>
                              </p:par>
                              <p:par>
                                <p:cTn id="13" presetID="6" presetClass="emph" presetSubtype="0" repeatCount="5000" fill="hold" grpId="0" nodeType="withEffect">
                                  <p:stCondLst>
                                    <p:cond delay="0"/>
                                  </p:stCondLst>
                                  <p:childTnLst>
                                    <p:animScale>
                                      <p:cBhvr>
                                        <p:cTn id="14" dur="3000" fill="hold"/>
                                        <p:tgtEl>
                                          <p:spTgt spid="25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52" grpId="0" animBg="1"/>
      <p:bldP spid="253" grpId="0" animBg="1"/>
      <p:bldP spid="2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43AA5A-CDB2-3820-F3A7-3AD0C6834305}"/>
              </a:ext>
            </a:extLst>
          </p:cNvPr>
          <p:cNvSpPr>
            <a:spLocks noGrp="1"/>
          </p:cNvSpPr>
          <p:nvPr>
            <p:ph type="title"/>
          </p:nvPr>
        </p:nvSpPr>
        <p:spPr/>
        <p:txBody>
          <a:bodyPr/>
          <a:lstStyle/>
          <a:p>
            <a:r>
              <a:rPr lang="en-US" dirty="0">
                <a:solidFill>
                  <a:schemeClr val="bg1"/>
                </a:solidFill>
              </a:rPr>
              <a:t>Attack Attempts </a:t>
            </a:r>
            <a:r>
              <a:rPr lang="en-US" dirty="0"/>
              <a:t>B</a:t>
            </a:r>
            <a:r>
              <a:rPr lang="en-US" dirty="0">
                <a:solidFill>
                  <a:schemeClr val="bg1"/>
                </a:solidFill>
              </a:rPr>
              <a:t>locked with Intrusion</a:t>
            </a:r>
          </a:p>
        </p:txBody>
      </p:sp>
      <p:sp>
        <p:nvSpPr>
          <p:cNvPr id="15" name="Rectangle 14">
            <a:extLst>
              <a:ext uri="{FF2B5EF4-FFF2-40B4-BE49-F238E27FC236}">
                <a16:creationId xmlns:a16="http://schemas.microsoft.com/office/drawing/2014/main" id="{4BB6B9AC-9BF6-956B-D6C8-E2F8E53367CD}"/>
              </a:ext>
            </a:extLst>
          </p:cNvPr>
          <p:cNvSpPr/>
          <p:nvPr/>
        </p:nvSpPr>
        <p:spPr>
          <a:xfrm>
            <a:off x="10478814" y="5576634"/>
            <a:ext cx="1418896" cy="935420"/>
          </a:xfrm>
          <a:prstGeom prst="rect">
            <a:avLst/>
          </a:prstGeom>
          <a:solidFill>
            <a:schemeClr val="tx1"/>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C83D6D5-EA2F-4153-AB30-7175CC6C576B}"/>
              </a:ext>
            </a:extLst>
          </p:cNvPr>
          <p:cNvSpPr txBox="1"/>
          <p:nvPr/>
        </p:nvSpPr>
        <p:spPr>
          <a:xfrm>
            <a:off x="499531" y="3574517"/>
            <a:ext cx="4480933" cy="461665"/>
          </a:xfrm>
          <a:prstGeom prst="rect">
            <a:avLst/>
          </a:prstGeom>
          <a:noFill/>
        </p:spPr>
        <p:txBody>
          <a:bodyPr wrap="square" rtlCol="0">
            <a:spAutoFit/>
          </a:bodyPr>
          <a:lstStyle/>
          <a:p>
            <a:r>
              <a:rPr lang="en-US" sz="1200" dirty="0">
                <a:solidFill>
                  <a:schemeClr val="bg1"/>
                </a:solidFill>
              </a:rPr>
              <a:t>blocked 19 attempts from known ransomware IP attempting to access client files via compromised credentials</a:t>
            </a:r>
          </a:p>
        </p:txBody>
      </p:sp>
      <p:sp>
        <p:nvSpPr>
          <p:cNvPr id="18" name="TextBox 17">
            <a:extLst>
              <a:ext uri="{FF2B5EF4-FFF2-40B4-BE49-F238E27FC236}">
                <a16:creationId xmlns:a16="http://schemas.microsoft.com/office/drawing/2014/main" id="{C698751D-A987-0157-6CD9-4EF06B5258C7}"/>
              </a:ext>
            </a:extLst>
          </p:cNvPr>
          <p:cNvSpPr txBox="1"/>
          <p:nvPr/>
        </p:nvSpPr>
        <p:spPr>
          <a:xfrm>
            <a:off x="10462397" y="2423094"/>
            <a:ext cx="4792718" cy="451406"/>
          </a:xfrm>
          <a:prstGeom prst="rect">
            <a:avLst/>
          </a:prstGeom>
          <a:noFill/>
        </p:spPr>
        <p:txBody>
          <a:bodyPr wrap="square" rtlCol="0">
            <a:spAutoFit/>
          </a:bodyPr>
          <a:lstStyle/>
          <a:p>
            <a:pPr>
              <a:lnSpc>
                <a:spcPts val="1400"/>
              </a:lnSpc>
            </a:pPr>
            <a:r>
              <a:rPr lang="en-US" sz="2800" b="1" dirty="0">
                <a:solidFill>
                  <a:schemeClr val="accent6"/>
                </a:solidFill>
              </a:rPr>
              <a:t>45 </a:t>
            </a:r>
            <a:br>
              <a:rPr lang="en-US" sz="2800" b="1" dirty="0">
                <a:solidFill>
                  <a:schemeClr val="accent6"/>
                </a:solidFill>
              </a:rPr>
            </a:br>
            <a:r>
              <a:rPr lang="en-US" sz="1600" b="1" dirty="0">
                <a:solidFill>
                  <a:schemeClr val="accent6"/>
                </a:solidFill>
              </a:rPr>
              <a:t>seconds</a:t>
            </a:r>
          </a:p>
        </p:txBody>
      </p:sp>
      <p:sp>
        <p:nvSpPr>
          <p:cNvPr id="26" name="Rectangle 25">
            <a:extLst>
              <a:ext uri="{FF2B5EF4-FFF2-40B4-BE49-F238E27FC236}">
                <a16:creationId xmlns:a16="http://schemas.microsoft.com/office/drawing/2014/main" id="{93C70602-CBC9-1C80-7107-E919B7AB3D49}"/>
              </a:ext>
            </a:extLst>
          </p:cNvPr>
          <p:cNvSpPr/>
          <p:nvPr/>
        </p:nvSpPr>
        <p:spPr>
          <a:xfrm>
            <a:off x="612950" y="1615486"/>
            <a:ext cx="2719334" cy="332399"/>
          </a:xfrm>
          <a:prstGeom prst="rect">
            <a:avLst/>
          </a:prstGeom>
          <a:solidFill>
            <a:schemeClr val="accent1"/>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wrap="none" lIns="182880" tIns="73152" rIns="182880" bIns="73152" rtlCol="0" anchor="ctr">
            <a:spAutoFit/>
          </a:bodyPr>
          <a:lstStyle/>
          <a:p>
            <a:r>
              <a:rPr lang="en-US" sz="1200" dirty="0">
                <a:solidFill>
                  <a:schemeClr val="bg1"/>
                </a:solidFill>
              </a:rPr>
              <a:t>Global Manufacturing Enterprise</a:t>
            </a:r>
          </a:p>
        </p:txBody>
      </p:sp>
      <p:sp>
        <p:nvSpPr>
          <p:cNvPr id="20" name="TextBox 19">
            <a:extLst>
              <a:ext uri="{FF2B5EF4-FFF2-40B4-BE49-F238E27FC236}">
                <a16:creationId xmlns:a16="http://schemas.microsoft.com/office/drawing/2014/main" id="{D32B7C05-1969-B780-0E58-5BBBF8F0CD5A}"/>
              </a:ext>
            </a:extLst>
          </p:cNvPr>
          <p:cNvSpPr txBox="1"/>
          <p:nvPr/>
        </p:nvSpPr>
        <p:spPr>
          <a:xfrm>
            <a:off x="491639" y="6085394"/>
            <a:ext cx="4888321" cy="276999"/>
          </a:xfrm>
          <a:prstGeom prst="rect">
            <a:avLst/>
          </a:prstGeom>
          <a:noFill/>
        </p:spPr>
        <p:txBody>
          <a:bodyPr wrap="square" rtlCol="0">
            <a:spAutoFit/>
          </a:bodyPr>
          <a:lstStyle/>
          <a:p>
            <a:r>
              <a:rPr lang="en-US" sz="1200" dirty="0">
                <a:solidFill>
                  <a:schemeClr val="bg1"/>
                </a:solidFill>
              </a:rPr>
              <a:t>blocked 3 hijacked/compromised Microsoft updates</a:t>
            </a:r>
          </a:p>
        </p:txBody>
      </p:sp>
      <p:sp>
        <p:nvSpPr>
          <p:cNvPr id="44" name="Rectangle 43">
            <a:extLst>
              <a:ext uri="{FF2B5EF4-FFF2-40B4-BE49-F238E27FC236}">
                <a16:creationId xmlns:a16="http://schemas.microsoft.com/office/drawing/2014/main" id="{C436B24A-C32F-CA92-53AF-6D3699FC00F1}"/>
              </a:ext>
            </a:extLst>
          </p:cNvPr>
          <p:cNvSpPr/>
          <p:nvPr/>
        </p:nvSpPr>
        <p:spPr>
          <a:xfrm>
            <a:off x="6495762" y="1611899"/>
            <a:ext cx="2183931" cy="332399"/>
          </a:xfrm>
          <a:prstGeom prst="rect">
            <a:avLst/>
          </a:prstGeom>
          <a:solidFill>
            <a:schemeClr val="accent1"/>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wrap="none" lIns="182880" tIns="73152" rIns="182880" bIns="73152" rtlCol="0" anchor="ctr">
            <a:spAutoFit/>
          </a:bodyPr>
          <a:lstStyle/>
          <a:p>
            <a:r>
              <a:rPr lang="en-US" sz="1200" dirty="0">
                <a:solidFill>
                  <a:schemeClr val="bg1"/>
                </a:solidFill>
              </a:rPr>
              <a:t>Luxury Hospitality Resort</a:t>
            </a:r>
          </a:p>
        </p:txBody>
      </p:sp>
      <p:sp>
        <p:nvSpPr>
          <p:cNvPr id="45" name="Rectangle 44">
            <a:extLst>
              <a:ext uri="{FF2B5EF4-FFF2-40B4-BE49-F238E27FC236}">
                <a16:creationId xmlns:a16="http://schemas.microsoft.com/office/drawing/2014/main" id="{A460DDBE-4734-85C1-EBF9-682830F9342D}"/>
              </a:ext>
            </a:extLst>
          </p:cNvPr>
          <p:cNvSpPr/>
          <p:nvPr/>
        </p:nvSpPr>
        <p:spPr>
          <a:xfrm>
            <a:off x="609600" y="4343746"/>
            <a:ext cx="2004395" cy="332399"/>
          </a:xfrm>
          <a:prstGeom prst="rect">
            <a:avLst/>
          </a:prstGeom>
          <a:solidFill>
            <a:schemeClr val="accent1"/>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wrap="none" lIns="182880" tIns="73152" rIns="182880" bIns="73152" rtlCol="0" anchor="ctr">
            <a:spAutoFit/>
          </a:bodyPr>
          <a:lstStyle/>
          <a:p>
            <a:r>
              <a:rPr lang="en-US" sz="1200" dirty="0">
                <a:solidFill>
                  <a:schemeClr val="bg1"/>
                </a:solidFill>
              </a:rPr>
              <a:t>Financial Services Firm</a:t>
            </a:r>
          </a:p>
        </p:txBody>
      </p:sp>
      <p:sp>
        <p:nvSpPr>
          <p:cNvPr id="46" name="Rectangle 45">
            <a:extLst>
              <a:ext uri="{FF2B5EF4-FFF2-40B4-BE49-F238E27FC236}">
                <a16:creationId xmlns:a16="http://schemas.microsoft.com/office/drawing/2014/main" id="{2034DB77-5303-6F07-EA71-C910BA0D0985}"/>
              </a:ext>
            </a:extLst>
          </p:cNvPr>
          <p:cNvSpPr/>
          <p:nvPr/>
        </p:nvSpPr>
        <p:spPr>
          <a:xfrm>
            <a:off x="6495762" y="4343746"/>
            <a:ext cx="2296141" cy="332399"/>
          </a:xfrm>
          <a:prstGeom prst="rect">
            <a:avLst/>
          </a:prstGeom>
          <a:solidFill>
            <a:schemeClr val="accent1"/>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wrap="none" lIns="182880" tIns="73152" rIns="182880" bIns="73152" rtlCol="0" anchor="ctr">
            <a:spAutoFit/>
          </a:bodyPr>
          <a:lstStyle/>
          <a:p>
            <a:r>
              <a:rPr lang="en-US" sz="1200" dirty="0">
                <a:solidFill>
                  <a:schemeClr val="bg1"/>
                </a:solidFill>
              </a:rPr>
              <a:t>Global Telecom Enterprise</a:t>
            </a:r>
          </a:p>
        </p:txBody>
      </p:sp>
      <p:pic>
        <p:nvPicPr>
          <p:cNvPr id="4" name="Picture 3">
            <a:extLst>
              <a:ext uri="{FF2B5EF4-FFF2-40B4-BE49-F238E27FC236}">
                <a16:creationId xmlns:a16="http://schemas.microsoft.com/office/drawing/2014/main" id="{281ADEAE-DF43-42EE-774E-4BC886FD98BE}"/>
              </a:ext>
            </a:extLst>
          </p:cNvPr>
          <p:cNvPicPr>
            <a:picLocks noChangeAspect="1"/>
          </p:cNvPicPr>
          <p:nvPr/>
        </p:nvPicPr>
        <p:blipFill>
          <a:blip r:embed="rId3"/>
          <a:stretch>
            <a:fillRect/>
          </a:stretch>
        </p:blipFill>
        <p:spPr>
          <a:xfrm>
            <a:off x="831728" y="2460555"/>
            <a:ext cx="954169" cy="839669"/>
          </a:xfrm>
          <a:prstGeom prst="rect">
            <a:avLst/>
          </a:prstGeom>
        </p:spPr>
      </p:pic>
      <p:pic>
        <p:nvPicPr>
          <p:cNvPr id="6" name="Picture 5">
            <a:extLst>
              <a:ext uri="{FF2B5EF4-FFF2-40B4-BE49-F238E27FC236}">
                <a16:creationId xmlns:a16="http://schemas.microsoft.com/office/drawing/2014/main" id="{63016E3D-2E2E-D8C0-7245-4AACACC26439}"/>
              </a:ext>
            </a:extLst>
          </p:cNvPr>
          <p:cNvPicPr>
            <a:picLocks noChangeAspect="1"/>
          </p:cNvPicPr>
          <p:nvPr/>
        </p:nvPicPr>
        <p:blipFill>
          <a:blip r:embed="rId4"/>
          <a:stretch>
            <a:fillRect/>
          </a:stretch>
        </p:blipFill>
        <p:spPr>
          <a:xfrm>
            <a:off x="599426" y="2181034"/>
            <a:ext cx="573505" cy="651710"/>
          </a:xfrm>
          <a:prstGeom prst="rect">
            <a:avLst/>
          </a:prstGeom>
          <a:solidFill>
            <a:schemeClr val="tx1"/>
          </a:solidFill>
        </p:spPr>
      </p:pic>
      <p:pic>
        <p:nvPicPr>
          <p:cNvPr id="7" name="Picture 6">
            <a:extLst>
              <a:ext uri="{FF2B5EF4-FFF2-40B4-BE49-F238E27FC236}">
                <a16:creationId xmlns:a16="http://schemas.microsoft.com/office/drawing/2014/main" id="{AA264C69-5F40-6CFA-31AD-33AE0B2FB2BF}"/>
              </a:ext>
            </a:extLst>
          </p:cNvPr>
          <p:cNvPicPr>
            <a:picLocks noChangeAspect="1"/>
          </p:cNvPicPr>
          <p:nvPr/>
        </p:nvPicPr>
        <p:blipFill>
          <a:blip r:embed="rId5"/>
          <a:stretch>
            <a:fillRect/>
          </a:stretch>
        </p:blipFill>
        <p:spPr>
          <a:xfrm>
            <a:off x="3522814" y="2322609"/>
            <a:ext cx="839669" cy="954169"/>
          </a:xfrm>
          <a:prstGeom prst="rect">
            <a:avLst/>
          </a:prstGeom>
        </p:spPr>
      </p:pic>
      <p:sp>
        <p:nvSpPr>
          <p:cNvPr id="8" name="TextBox 7">
            <a:extLst>
              <a:ext uri="{FF2B5EF4-FFF2-40B4-BE49-F238E27FC236}">
                <a16:creationId xmlns:a16="http://schemas.microsoft.com/office/drawing/2014/main" id="{9AAA9C56-85B5-F401-D8ED-94789C9C3025}"/>
              </a:ext>
            </a:extLst>
          </p:cNvPr>
          <p:cNvSpPr txBox="1"/>
          <p:nvPr/>
        </p:nvSpPr>
        <p:spPr>
          <a:xfrm>
            <a:off x="3954371" y="2625782"/>
            <a:ext cx="1357257" cy="369332"/>
          </a:xfrm>
          <a:prstGeom prst="rect">
            <a:avLst/>
          </a:prstGeom>
          <a:solidFill>
            <a:schemeClr val="tx2"/>
          </a:solidFill>
        </p:spPr>
        <p:txBody>
          <a:bodyPr wrap="square" rtlCol="0">
            <a:spAutoFit/>
          </a:bodyPr>
          <a:lstStyle/>
          <a:p>
            <a:r>
              <a:rPr lang="en-US" dirty="0">
                <a:solidFill>
                  <a:schemeClr val="bg1"/>
                </a:solidFill>
              </a:rPr>
              <a:t>Client files</a:t>
            </a:r>
          </a:p>
        </p:txBody>
      </p:sp>
      <p:pic>
        <p:nvPicPr>
          <p:cNvPr id="21" name="Picture 20">
            <a:extLst>
              <a:ext uri="{FF2B5EF4-FFF2-40B4-BE49-F238E27FC236}">
                <a16:creationId xmlns:a16="http://schemas.microsoft.com/office/drawing/2014/main" id="{FA3B87C3-AF20-23E5-C763-C9DE9977CF1F}"/>
              </a:ext>
            </a:extLst>
          </p:cNvPr>
          <p:cNvPicPr>
            <a:picLocks noChangeAspect="1"/>
          </p:cNvPicPr>
          <p:nvPr/>
        </p:nvPicPr>
        <p:blipFill>
          <a:blip r:embed="rId6"/>
          <a:stretch>
            <a:fillRect/>
          </a:stretch>
        </p:blipFill>
        <p:spPr>
          <a:xfrm>
            <a:off x="599426" y="4949861"/>
            <a:ext cx="356102" cy="356102"/>
          </a:xfrm>
          <a:prstGeom prst="rect">
            <a:avLst/>
          </a:prstGeom>
        </p:spPr>
      </p:pic>
      <p:pic>
        <p:nvPicPr>
          <p:cNvPr id="23" name="Picture 22">
            <a:extLst>
              <a:ext uri="{FF2B5EF4-FFF2-40B4-BE49-F238E27FC236}">
                <a16:creationId xmlns:a16="http://schemas.microsoft.com/office/drawing/2014/main" id="{AF8A8B13-E38D-223E-292C-AF3EF991B2D4}"/>
              </a:ext>
            </a:extLst>
          </p:cNvPr>
          <p:cNvPicPr>
            <a:picLocks noChangeAspect="1"/>
          </p:cNvPicPr>
          <p:nvPr/>
        </p:nvPicPr>
        <p:blipFill>
          <a:blip r:embed="rId6"/>
          <a:stretch>
            <a:fillRect/>
          </a:stretch>
        </p:blipFill>
        <p:spPr>
          <a:xfrm>
            <a:off x="1070954" y="4949861"/>
            <a:ext cx="356102" cy="356102"/>
          </a:xfrm>
          <a:prstGeom prst="rect">
            <a:avLst/>
          </a:prstGeom>
        </p:spPr>
      </p:pic>
      <p:pic>
        <p:nvPicPr>
          <p:cNvPr id="24" name="Picture 23">
            <a:extLst>
              <a:ext uri="{FF2B5EF4-FFF2-40B4-BE49-F238E27FC236}">
                <a16:creationId xmlns:a16="http://schemas.microsoft.com/office/drawing/2014/main" id="{283D63C2-E30B-4FC6-92E4-D5DD453A0866}"/>
              </a:ext>
            </a:extLst>
          </p:cNvPr>
          <p:cNvPicPr>
            <a:picLocks noChangeAspect="1"/>
          </p:cNvPicPr>
          <p:nvPr/>
        </p:nvPicPr>
        <p:blipFill>
          <a:blip r:embed="rId6"/>
          <a:stretch>
            <a:fillRect/>
          </a:stretch>
        </p:blipFill>
        <p:spPr>
          <a:xfrm>
            <a:off x="1542482" y="4949861"/>
            <a:ext cx="356102" cy="356102"/>
          </a:xfrm>
          <a:prstGeom prst="rect">
            <a:avLst/>
          </a:prstGeom>
        </p:spPr>
      </p:pic>
      <p:pic>
        <p:nvPicPr>
          <p:cNvPr id="25" name="Picture 24">
            <a:extLst>
              <a:ext uri="{FF2B5EF4-FFF2-40B4-BE49-F238E27FC236}">
                <a16:creationId xmlns:a16="http://schemas.microsoft.com/office/drawing/2014/main" id="{58A784D8-DD94-8706-1882-F559DEF0E3C0}"/>
              </a:ext>
            </a:extLst>
          </p:cNvPr>
          <p:cNvPicPr>
            <a:picLocks noChangeAspect="1"/>
          </p:cNvPicPr>
          <p:nvPr/>
        </p:nvPicPr>
        <p:blipFill>
          <a:blip r:embed="rId6"/>
          <a:stretch>
            <a:fillRect/>
          </a:stretch>
        </p:blipFill>
        <p:spPr>
          <a:xfrm>
            <a:off x="2014010" y="4949861"/>
            <a:ext cx="356102" cy="356102"/>
          </a:xfrm>
          <a:prstGeom prst="rect">
            <a:avLst/>
          </a:prstGeom>
        </p:spPr>
      </p:pic>
      <p:pic>
        <p:nvPicPr>
          <p:cNvPr id="27" name="Picture 26">
            <a:extLst>
              <a:ext uri="{FF2B5EF4-FFF2-40B4-BE49-F238E27FC236}">
                <a16:creationId xmlns:a16="http://schemas.microsoft.com/office/drawing/2014/main" id="{15841546-A7A5-85AE-4ACC-7E5345B66ED3}"/>
              </a:ext>
            </a:extLst>
          </p:cNvPr>
          <p:cNvPicPr>
            <a:picLocks noChangeAspect="1"/>
          </p:cNvPicPr>
          <p:nvPr/>
        </p:nvPicPr>
        <p:blipFill>
          <a:blip r:embed="rId6"/>
          <a:stretch>
            <a:fillRect/>
          </a:stretch>
        </p:blipFill>
        <p:spPr>
          <a:xfrm>
            <a:off x="2485538" y="4949861"/>
            <a:ext cx="356102" cy="356102"/>
          </a:xfrm>
          <a:prstGeom prst="rect">
            <a:avLst/>
          </a:prstGeom>
        </p:spPr>
      </p:pic>
      <p:pic>
        <p:nvPicPr>
          <p:cNvPr id="28" name="Picture 27">
            <a:extLst>
              <a:ext uri="{FF2B5EF4-FFF2-40B4-BE49-F238E27FC236}">
                <a16:creationId xmlns:a16="http://schemas.microsoft.com/office/drawing/2014/main" id="{5E8CADE5-4DB0-721F-554E-441D39C4B5A2}"/>
              </a:ext>
            </a:extLst>
          </p:cNvPr>
          <p:cNvPicPr>
            <a:picLocks noChangeAspect="1"/>
          </p:cNvPicPr>
          <p:nvPr/>
        </p:nvPicPr>
        <p:blipFill>
          <a:blip r:embed="rId6"/>
          <a:stretch>
            <a:fillRect/>
          </a:stretch>
        </p:blipFill>
        <p:spPr>
          <a:xfrm>
            <a:off x="2957066" y="4949861"/>
            <a:ext cx="356102" cy="356102"/>
          </a:xfrm>
          <a:prstGeom prst="rect">
            <a:avLst/>
          </a:prstGeom>
        </p:spPr>
      </p:pic>
      <p:pic>
        <p:nvPicPr>
          <p:cNvPr id="29" name="Picture 28">
            <a:extLst>
              <a:ext uri="{FF2B5EF4-FFF2-40B4-BE49-F238E27FC236}">
                <a16:creationId xmlns:a16="http://schemas.microsoft.com/office/drawing/2014/main" id="{0F911B2F-B984-AE22-A3FD-8FE0A05BD48A}"/>
              </a:ext>
            </a:extLst>
          </p:cNvPr>
          <p:cNvPicPr>
            <a:picLocks noChangeAspect="1"/>
          </p:cNvPicPr>
          <p:nvPr/>
        </p:nvPicPr>
        <p:blipFill>
          <a:blip r:embed="rId6"/>
          <a:stretch>
            <a:fillRect/>
          </a:stretch>
        </p:blipFill>
        <p:spPr>
          <a:xfrm>
            <a:off x="3428594" y="4949861"/>
            <a:ext cx="356102" cy="356102"/>
          </a:xfrm>
          <a:prstGeom prst="rect">
            <a:avLst/>
          </a:prstGeom>
        </p:spPr>
      </p:pic>
      <p:pic>
        <p:nvPicPr>
          <p:cNvPr id="30" name="Picture 29">
            <a:extLst>
              <a:ext uri="{FF2B5EF4-FFF2-40B4-BE49-F238E27FC236}">
                <a16:creationId xmlns:a16="http://schemas.microsoft.com/office/drawing/2014/main" id="{32437A88-3502-8A45-0704-F975D0541EE5}"/>
              </a:ext>
            </a:extLst>
          </p:cNvPr>
          <p:cNvPicPr>
            <a:picLocks noChangeAspect="1"/>
          </p:cNvPicPr>
          <p:nvPr/>
        </p:nvPicPr>
        <p:blipFill>
          <a:blip r:embed="rId6"/>
          <a:stretch>
            <a:fillRect/>
          </a:stretch>
        </p:blipFill>
        <p:spPr>
          <a:xfrm>
            <a:off x="3900122" y="4949861"/>
            <a:ext cx="356102" cy="356102"/>
          </a:xfrm>
          <a:prstGeom prst="rect">
            <a:avLst/>
          </a:prstGeom>
        </p:spPr>
      </p:pic>
      <p:pic>
        <p:nvPicPr>
          <p:cNvPr id="31" name="Picture 30">
            <a:extLst>
              <a:ext uri="{FF2B5EF4-FFF2-40B4-BE49-F238E27FC236}">
                <a16:creationId xmlns:a16="http://schemas.microsoft.com/office/drawing/2014/main" id="{AE0B6EFC-CE66-1164-B9F6-A13EFC9D6E34}"/>
              </a:ext>
            </a:extLst>
          </p:cNvPr>
          <p:cNvPicPr>
            <a:picLocks noChangeAspect="1"/>
          </p:cNvPicPr>
          <p:nvPr/>
        </p:nvPicPr>
        <p:blipFill>
          <a:blip r:embed="rId6"/>
          <a:stretch>
            <a:fillRect/>
          </a:stretch>
        </p:blipFill>
        <p:spPr>
          <a:xfrm>
            <a:off x="4371650" y="4949861"/>
            <a:ext cx="356102" cy="356102"/>
          </a:xfrm>
          <a:prstGeom prst="rect">
            <a:avLst/>
          </a:prstGeom>
        </p:spPr>
      </p:pic>
      <p:pic>
        <p:nvPicPr>
          <p:cNvPr id="32" name="Picture 31">
            <a:extLst>
              <a:ext uri="{FF2B5EF4-FFF2-40B4-BE49-F238E27FC236}">
                <a16:creationId xmlns:a16="http://schemas.microsoft.com/office/drawing/2014/main" id="{A9BEC323-971F-2AEE-9272-843999BCB1E0}"/>
              </a:ext>
            </a:extLst>
          </p:cNvPr>
          <p:cNvPicPr>
            <a:picLocks noChangeAspect="1"/>
          </p:cNvPicPr>
          <p:nvPr/>
        </p:nvPicPr>
        <p:blipFill>
          <a:blip r:embed="rId6"/>
          <a:stretch>
            <a:fillRect/>
          </a:stretch>
        </p:blipFill>
        <p:spPr>
          <a:xfrm>
            <a:off x="4843181" y="4949861"/>
            <a:ext cx="356102" cy="356102"/>
          </a:xfrm>
          <a:prstGeom prst="rect">
            <a:avLst/>
          </a:prstGeom>
        </p:spPr>
      </p:pic>
      <p:pic>
        <p:nvPicPr>
          <p:cNvPr id="33" name="Picture 32">
            <a:extLst>
              <a:ext uri="{FF2B5EF4-FFF2-40B4-BE49-F238E27FC236}">
                <a16:creationId xmlns:a16="http://schemas.microsoft.com/office/drawing/2014/main" id="{736D688D-76B7-AD97-15E0-D240959CF9FF}"/>
              </a:ext>
            </a:extLst>
          </p:cNvPr>
          <p:cNvPicPr>
            <a:picLocks noChangeAspect="1"/>
          </p:cNvPicPr>
          <p:nvPr/>
        </p:nvPicPr>
        <p:blipFill>
          <a:blip r:embed="rId6"/>
          <a:stretch>
            <a:fillRect/>
          </a:stretch>
        </p:blipFill>
        <p:spPr>
          <a:xfrm>
            <a:off x="599426" y="5430507"/>
            <a:ext cx="356102" cy="356102"/>
          </a:xfrm>
          <a:prstGeom prst="rect">
            <a:avLst/>
          </a:prstGeom>
        </p:spPr>
      </p:pic>
      <p:pic>
        <p:nvPicPr>
          <p:cNvPr id="34" name="Picture 33">
            <a:extLst>
              <a:ext uri="{FF2B5EF4-FFF2-40B4-BE49-F238E27FC236}">
                <a16:creationId xmlns:a16="http://schemas.microsoft.com/office/drawing/2014/main" id="{46AB071C-205A-4AE6-CACC-CC169CF3175B}"/>
              </a:ext>
            </a:extLst>
          </p:cNvPr>
          <p:cNvPicPr>
            <a:picLocks noChangeAspect="1"/>
          </p:cNvPicPr>
          <p:nvPr/>
        </p:nvPicPr>
        <p:blipFill>
          <a:blip r:embed="rId6"/>
          <a:stretch>
            <a:fillRect/>
          </a:stretch>
        </p:blipFill>
        <p:spPr>
          <a:xfrm>
            <a:off x="1070954" y="5430507"/>
            <a:ext cx="356102" cy="356102"/>
          </a:xfrm>
          <a:prstGeom prst="rect">
            <a:avLst/>
          </a:prstGeom>
        </p:spPr>
      </p:pic>
      <p:pic>
        <p:nvPicPr>
          <p:cNvPr id="35" name="Picture 34">
            <a:extLst>
              <a:ext uri="{FF2B5EF4-FFF2-40B4-BE49-F238E27FC236}">
                <a16:creationId xmlns:a16="http://schemas.microsoft.com/office/drawing/2014/main" id="{0E6475F9-E1B2-7854-30DC-A962AB0C5B36}"/>
              </a:ext>
            </a:extLst>
          </p:cNvPr>
          <p:cNvPicPr>
            <a:picLocks noChangeAspect="1"/>
          </p:cNvPicPr>
          <p:nvPr/>
        </p:nvPicPr>
        <p:blipFill>
          <a:blip r:embed="rId6"/>
          <a:stretch>
            <a:fillRect/>
          </a:stretch>
        </p:blipFill>
        <p:spPr>
          <a:xfrm>
            <a:off x="1542482" y="5430507"/>
            <a:ext cx="356102" cy="356102"/>
          </a:xfrm>
          <a:prstGeom prst="rect">
            <a:avLst/>
          </a:prstGeom>
        </p:spPr>
      </p:pic>
      <p:pic>
        <p:nvPicPr>
          <p:cNvPr id="36" name="Picture 35">
            <a:extLst>
              <a:ext uri="{FF2B5EF4-FFF2-40B4-BE49-F238E27FC236}">
                <a16:creationId xmlns:a16="http://schemas.microsoft.com/office/drawing/2014/main" id="{A2042626-49F0-B92D-DFE5-4A2BF5140494}"/>
              </a:ext>
            </a:extLst>
          </p:cNvPr>
          <p:cNvPicPr>
            <a:picLocks noChangeAspect="1"/>
          </p:cNvPicPr>
          <p:nvPr/>
        </p:nvPicPr>
        <p:blipFill>
          <a:blip r:embed="rId6"/>
          <a:stretch>
            <a:fillRect/>
          </a:stretch>
        </p:blipFill>
        <p:spPr>
          <a:xfrm>
            <a:off x="2014010" y="5430507"/>
            <a:ext cx="356102" cy="356102"/>
          </a:xfrm>
          <a:prstGeom prst="rect">
            <a:avLst/>
          </a:prstGeom>
        </p:spPr>
      </p:pic>
      <p:pic>
        <p:nvPicPr>
          <p:cNvPr id="37" name="Picture 36">
            <a:extLst>
              <a:ext uri="{FF2B5EF4-FFF2-40B4-BE49-F238E27FC236}">
                <a16:creationId xmlns:a16="http://schemas.microsoft.com/office/drawing/2014/main" id="{07422529-40D6-4970-503A-B084D459B799}"/>
              </a:ext>
            </a:extLst>
          </p:cNvPr>
          <p:cNvPicPr>
            <a:picLocks noChangeAspect="1"/>
          </p:cNvPicPr>
          <p:nvPr/>
        </p:nvPicPr>
        <p:blipFill>
          <a:blip r:embed="rId6"/>
          <a:stretch>
            <a:fillRect/>
          </a:stretch>
        </p:blipFill>
        <p:spPr>
          <a:xfrm>
            <a:off x="2485538" y="5430507"/>
            <a:ext cx="356102" cy="356102"/>
          </a:xfrm>
          <a:prstGeom prst="rect">
            <a:avLst/>
          </a:prstGeom>
        </p:spPr>
      </p:pic>
      <p:pic>
        <p:nvPicPr>
          <p:cNvPr id="38" name="Picture 37">
            <a:extLst>
              <a:ext uri="{FF2B5EF4-FFF2-40B4-BE49-F238E27FC236}">
                <a16:creationId xmlns:a16="http://schemas.microsoft.com/office/drawing/2014/main" id="{E17EEBA8-291C-C1C8-F6FE-0DA0D46F45C8}"/>
              </a:ext>
            </a:extLst>
          </p:cNvPr>
          <p:cNvPicPr>
            <a:picLocks noChangeAspect="1"/>
          </p:cNvPicPr>
          <p:nvPr/>
        </p:nvPicPr>
        <p:blipFill>
          <a:blip r:embed="rId6"/>
          <a:stretch>
            <a:fillRect/>
          </a:stretch>
        </p:blipFill>
        <p:spPr>
          <a:xfrm>
            <a:off x="2957066" y="5430507"/>
            <a:ext cx="356102" cy="356102"/>
          </a:xfrm>
          <a:prstGeom prst="rect">
            <a:avLst/>
          </a:prstGeom>
        </p:spPr>
      </p:pic>
      <p:pic>
        <p:nvPicPr>
          <p:cNvPr id="39" name="Picture 38">
            <a:extLst>
              <a:ext uri="{FF2B5EF4-FFF2-40B4-BE49-F238E27FC236}">
                <a16:creationId xmlns:a16="http://schemas.microsoft.com/office/drawing/2014/main" id="{F5622C78-BC1D-CF10-7A26-B5D82D7BE84C}"/>
              </a:ext>
            </a:extLst>
          </p:cNvPr>
          <p:cNvPicPr>
            <a:picLocks noChangeAspect="1"/>
          </p:cNvPicPr>
          <p:nvPr/>
        </p:nvPicPr>
        <p:blipFill>
          <a:blip r:embed="rId6"/>
          <a:stretch>
            <a:fillRect/>
          </a:stretch>
        </p:blipFill>
        <p:spPr>
          <a:xfrm>
            <a:off x="3428594" y="5430507"/>
            <a:ext cx="356102" cy="356102"/>
          </a:xfrm>
          <a:prstGeom prst="rect">
            <a:avLst/>
          </a:prstGeom>
        </p:spPr>
      </p:pic>
      <p:pic>
        <p:nvPicPr>
          <p:cNvPr id="43" name="Picture 42">
            <a:extLst>
              <a:ext uri="{FF2B5EF4-FFF2-40B4-BE49-F238E27FC236}">
                <a16:creationId xmlns:a16="http://schemas.microsoft.com/office/drawing/2014/main" id="{99809A88-AD23-B419-D8E6-8B31028CCFC8}"/>
              </a:ext>
            </a:extLst>
          </p:cNvPr>
          <p:cNvPicPr>
            <a:picLocks noChangeAspect="1"/>
          </p:cNvPicPr>
          <p:nvPr/>
        </p:nvPicPr>
        <p:blipFill>
          <a:blip r:embed="rId7"/>
          <a:stretch>
            <a:fillRect/>
          </a:stretch>
        </p:blipFill>
        <p:spPr>
          <a:xfrm>
            <a:off x="3888399" y="5430507"/>
            <a:ext cx="356102" cy="356102"/>
          </a:xfrm>
          <a:prstGeom prst="rect">
            <a:avLst/>
          </a:prstGeom>
        </p:spPr>
      </p:pic>
      <p:pic>
        <p:nvPicPr>
          <p:cNvPr id="47" name="Picture 46">
            <a:extLst>
              <a:ext uri="{FF2B5EF4-FFF2-40B4-BE49-F238E27FC236}">
                <a16:creationId xmlns:a16="http://schemas.microsoft.com/office/drawing/2014/main" id="{54A7C74E-A003-7220-D710-403A251B5BC8}"/>
              </a:ext>
            </a:extLst>
          </p:cNvPr>
          <p:cNvPicPr>
            <a:picLocks noChangeAspect="1"/>
          </p:cNvPicPr>
          <p:nvPr/>
        </p:nvPicPr>
        <p:blipFill>
          <a:blip r:embed="rId7"/>
          <a:stretch>
            <a:fillRect/>
          </a:stretch>
        </p:blipFill>
        <p:spPr>
          <a:xfrm>
            <a:off x="4366864" y="5430507"/>
            <a:ext cx="356102" cy="356102"/>
          </a:xfrm>
          <a:prstGeom prst="rect">
            <a:avLst/>
          </a:prstGeom>
        </p:spPr>
      </p:pic>
      <p:pic>
        <p:nvPicPr>
          <p:cNvPr id="48" name="Picture 47">
            <a:extLst>
              <a:ext uri="{FF2B5EF4-FFF2-40B4-BE49-F238E27FC236}">
                <a16:creationId xmlns:a16="http://schemas.microsoft.com/office/drawing/2014/main" id="{2CEAC583-31BC-E1F2-7AFE-60A82F4AA56B}"/>
              </a:ext>
            </a:extLst>
          </p:cNvPr>
          <p:cNvPicPr>
            <a:picLocks noChangeAspect="1"/>
          </p:cNvPicPr>
          <p:nvPr/>
        </p:nvPicPr>
        <p:blipFill>
          <a:blip r:embed="rId7"/>
          <a:stretch>
            <a:fillRect/>
          </a:stretch>
        </p:blipFill>
        <p:spPr>
          <a:xfrm>
            <a:off x="4845329" y="5430507"/>
            <a:ext cx="356102" cy="356102"/>
          </a:xfrm>
          <a:prstGeom prst="rect">
            <a:avLst/>
          </a:prstGeom>
        </p:spPr>
      </p:pic>
      <p:cxnSp>
        <p:nvCxnSpPr>
          <p:cNvPr id="56" name="Straight Connector 55">
            <a:extLst>
              <a:ext uri="{FF2B5EF4-FFF2-40B4-BE49-F238E27FC236}">
                <a16:creationId xmlns:a16="http://schemas.microsoft.com/office/drawing/2014/main" id="{4E6F410C-057E-CD7B-4EB1-30083FD244A4}"/>
              </a:ext>
            </a:extLst>
          </p:cNvPr>
          <p:cNvCxnSpPr/>
          <p:nvPr/>
        </p:nvCxnSpPr>
        <p:spPr>
          <a:xfrm>
            <a:off x="3802974" y="5336036"/>
            <a:ext cx="471528" cy="481195"/>
          </a:xfrm>
          <a:prstGeom prst="line">
            <a:avLst/>
          </a:prstGeom>
          <a:ln w="6032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21EF71B-85E0-2695-5692-F4A86AB909D0}"/>
              </a:ext>
            </a:extLst>
          </p:cNvPr>
          <p:cNvCxnSpPr/>
          <p:nvPr/>
        </p:nvCxnSpPr>
        <p:spPr>
          <a:xfrm>
            <a:off x="4281439" y="5336036"/>
            <a:ext cx="471528" cy="481195"/>
          </a:xfrm>
          <a:prstGeom prst="line">
            <a:avLst/>
          </a:prstGeom>
          <a:ln w="60325"/>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F2F5CB3-31C9-5E42-246D-D9A233926DA6}"/>
              </a:ext>
            </a:extLst>
          </p:cNvPr>
          <p:cNvCxnSpPr/>
          <p:nvPr/>
        </p:nvCxnSpPr>
        <p:spPr>
          <a:xfrm>
            <a:off x="4749271" y="5336036"/>
            <a:ext cx="471528" cy="481195"/>
          </a:xfrm>
          <a:prstGeom prst="line">
            <a:avLst/>
          </a:prstGeom>
          <a:ln w="60325"/>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C9A543B-9CEE-6D10-861C-832ADD92BED3}"/>
              </a:ext>
            </a:extLst>
          </p:cNvPr>
          <p:cNvCxnSpPr>
            <a:cxnSpLocks/>
          </p:cNvCxnSpPr>
          <p:nvPr/>
        </p:nvCxnSpPr>
        <p:spPr>
          <a:xfrm flipH="1">
            <a:off x="3829176" y="5347890"/>
            <a:ext cx="471528" cy="481195"/>
          </a:xfrm>
          <a:prstGeom prst="line">
            <a:avLst/>
          </a:prstGeom>
          <a:ln w="60325"/>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73B385F-6003-F0FC-1C87-E9DBBFD830CF}"/>
              </a:ext>
            </a:extLst>
          </p:cNvPr>
          <p:cNvCxnSpPr>
            <a:cxnSpLocks/>
          </p:cNvCxnSpPr>
          <p:nvPr/>
        </p:nvCxnSpPr>
        <p:spPr>
          <a:xfrm flipH="1">
            <a:off x="4318274" y="5347890"/>
            <a:ext cx="471528" cy="481195"/>
          </a:xfrm>
          <a:prstGeom prst="line">
            <a:avLst/>
          </a:prstGeom>
          <a:ln w="6032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07C73F5-9C0D-4A89-1AF0-CCE24C660277}"/>
              </a:ext>
            </a:extLst>
          </p:cNvPr>
          <p:cNvCxnSpPr>
            <a:cxnSpLocks/>
          </p:cNvCxnSpPr>
          <p:nvPr/>
        </p:nvCxnSpPr>
        <p:spPr>
          <a:xfrm flipH="1">
            <a:off x="4807371" y="5347890"/>
            <a:ext cx="471528" cy="481195"/>
          </a:xfrm>
          <a:prstGeom prst="line">
            <a:avLst/>
          </a:prstGeom>
          <a:ln w="60325"/>
        </p:spPr>
        <p:style>
          <a:lnRef idx="1">
            <a:schemeClr val="accent1"/>
          </a:lnRef>
          <a:fillRef idx="0">
            <a:schemeClr val="accent1"/>
          </a:fillRef>
          <a:effectRef idx="0">
            <a:schemeClr val="accent1"/>
          </a:effectRef>
          <a:fontRef idx="minor">
            <a:schemeClr val="tx1"/>
          </a:fontRef>
        </p:style>
      </p:cxnSp>
      <p:pic>
        <p:nvPicPr>
          <p:cNvPr id="317" name="Picture 316">
            <a:extLst>
              <a:ext uri="{FF2B5EF4-FFF2-40B4-BE49-F238E27FC236}">
                <a16:creationId xmlns:a16="http://schemas.microsoft.com/office/drawing/2014/main" id="{00B34BCA-37BA-2445-2076-4FA426BEBEA8}"/>
              </a:ext>
            </a:extLst>
          </p:cNvPr>
          <p:cNvPicPr>
            <a:picLocks noChangeAspect="1"/>
          </p:cNvPicPr>
          <p:nvPr/>
        </p:nvPicPr>
        <p:blipFill>
          <a:blip r:embed="rId8"/>
          <a:stretch>
            <a:fillRect/>
          </a:stretch>
        </p:blipFill>
        <p:spPr>
          <a:xfrm>
            <a:off x="9746567" y="2163964"/>
            <a:ext cx="580674" cy="716881"/>
          </a:xfrm>
          <a:prstGeom prst="rect">
            <a:avLst/>
          </a:prstGeom>
        </p:spPr>
      </p:pic>
      <p:sp>
        <p:nvSpPr>
          <p:cNvPr id="318" name="TextBox 317">
            <a:extLst>
              <a:ext uri="{FF2B5EF4-FFF2-40B4-BE49-F238E27FC236}">
                <a16:creationId xmlns:a16="http://schemas.microsoft.com/office/drawing/2014/main" id="{1F97FED1-C301-0EBB-4C8D-318548F0EC00}"/>
              </a:ext>
            </a:extLst>
          </p:cNvPr>
          <p:cNvSpPr txBox="1"/>
          <p:nvPr/>
        </p:nvSpPr>
        <p:spPr>
          <a:xfrm>
            <a:off x="9697582" y="3256070"/>
            <a:ext cx="1836438" cy="646331"/>
          </a:xfrm>
          <a:prstGeom prst="rect">
            <a:avLst/>
          </a:prstGeom>
          <a:noFill/>
        </p:spPr>
        <p:txBody>
          <a:bodyPr wrap="square" rtlCol="0">
            <a:spAutoFit/>
          </a:bodyPr>
          <a:lstStyle/>
          <a:p>
            <a:r>
              <a:rPr lang="en-US" sz="1200" dirty="0">
                <a:solidFill>
                  <a:schemeClr val="bg1"/>
                </a:solidFill>
              </a:rPr>
              <a:t>blocked 2,000+ attempts from known ransomware domain</a:t>
            </a:r>
          </a:p>
        </p:txBody>
      </p:sp>
      <p:sp>
        <p:nvSpPr>
          <p:cNvPr id="333" name="Diamond 332">
            <a:extLst>
              <a:ext uri="{FF2B5EF4-FFF2-40B4-BE49-F238E27FC236}">
                <a16:creationId xmlns:a16="http://schemas.microsoft.com/office/drawing/2014/main" id="{7B913A9A-9830-396A-A168-83212239B3A2}"/>
              </a:ext>
            </a:extLst>
          </p:cNvPr>
          <p:cNvSpPr/>
          <p:nvPr/>
        </p:nvSpPr>
        <p:spPr>
          <a:xfrm>
            <a:off x="2062694" y="2685745"/>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Diamond 333">
            <a:extLst>
              <a:ext uri="{FF2B5EF4-FFF2-40B4-BE49-F238E27FC236}">
                <a16:creationId xmlns:a16="http://schemas.microsoft.com/office/drawing/2014/main" id="{0673E7ED-92EC-FC0D-E166-852EFE9DE6B8}"/>
              </a:ext>
            </a:extLst>
          </p:cNvPr>
          <p:cNvSpPr/>
          <p:nvPr/>
        </p:nvSpPr>
        <p:spPr>
          <a:xfrm>
            <a:off x="2222105" y="2685745"/>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Diamond 335">
            <a:extLst>
              <a:ext uri="{FF2B5EF4-FFF2-40B4-BE49-F238E27FC236}">
                <a16:creationId xmlns:a16="http://schemas.microsoft.com/office/drawing/2014/main" id="{B67A2045-6A76-C64C-64A2-DCC0C627BED8}"/>
              </a:ext>
            </a:extLst>
          </p:cNvPr>
          <p:cNvSpPr/>
          <p:nvPr/>
        </p:nvSpPr>
        <p:spPr>
          <a:xfrm>
            <a:off x="2540927" y="2685745"/>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Diamond 336">
            <a:extLst>
              <a:ext uri="{FF2B5EF4-FFF2-40B4-BE49-F238E27FC236}">
                <a16:creationId xmlns:a16="http://schemas.microsoft.com/office/drawing/2014/main" id="{E19767C6-A99D-C97B-1DC4-8689D607700F}"/>
              </a:ext>
            </a:extLst>
          </p:cNvPr>
          <p:cNvSpPr/>
          <p:nvPr/>
        </p:nvSpPr>
        <p:spPr>
          <a:xfrm>
            <a:off x="2700338" y="2685745"/>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Diamond 337">
            <a:extLst>
              <a:ext uri="{FF2B5EF4-FFF2-40B4-BE49-F238E27FC236}">
                <a16:creationId xmlns:a16="http://schemas.microsoft.com/office/drawing/2014/main" id="{90C738A6-344C-7B78-FA28-CB4FFAA066A2}"/>
              </a:ext>
            </a:extLst>
          </p:cNvPr>
          <p:cNvSpPr/>
          <p:nvPr/>
        </p:nvSpPr>
        <p:spPr>
          <a:xfrm>
            <a:off x="2859749" y="2685745"/>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Diamond 339">
            <a:extLst>
              <a:ext uri="{FF2B5EF4-FFF2-40B4-BE49-F238E27FC236}">
                <a16:creationId xmlns:a16="http://schemas.microsoft.com/office/drawing/2014/main" id="{70FD720B-D6D2-B155-27F3-9E2C96EC5260}"/>
              </a:ext>
            </a:extLst>
          </p:cNvPr>
          <p:cNvSpPr/>
          <p:nvPr/>
        </p:nvSpPr>
        <p:spPr>
          <a:xfrm>
            <a:off x="3178572" y="2685745"/>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Diamond 340">
            <a:extLst>
              <a:ext uri="{FF2B5EF4-FFF2-40B4-BE49-F238E27FC236}">
                <a16:creationId xmlns:a16="http://schemas.microsoft.com/office/drawing/2014/main" id="{E8DDBC25-7109-2840-FF5A-A2D0123C059B}"/>
              </a:ext>
            </a:extLst>
          </p:cNvPr>
          <p:cNvSpPr/>
          <p:nvPr/>
        </p:nvSpPr>
        <p:spPr>
          <a:xfrm>
            <a:off x="2062694" y="2832979"/>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Diamond 341">
            <a:extLst>
              <a:ext uri="{FF2B5EF4-FFF2-40B4-BE49-F238E27FC236}">
                <a16:creationId xmlns:a16="http://schemas.microsoft.com/office/drawing/2014/main" id="{0690E1E1-5815-0F98-DAC5-72BF0AAF229A}"/>
              </a:ext>
            </a:extLst>
          </p:cNvPr>
          <p:cNvSpPr/>
          <p:nvPr/>
        </p:nvSpPr>
        <p:spPr>
          <a:xfrm>
            <a:off x="2222105" y="2832979"/>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Diamond 342">
            <a:extLst>
              <a:ext uri="{FF2B5EF4-FFF2-40B4-BE49-F238E27FC236}">
                <a16:creationId xmlns:a16="http://schemas.microsoft.com/office/drawing/2014/main" id="{C84C8FBE-3B5C-9BBF-C3B8-2555A24EA766}"/>
              </a:ext>
            </a:extLst>
          </p:cNvPr>
          <p:cNvSpPr/>
          <p:nvPr/>
        </p:nvSpPr>
        <p:spPr>
          <a:xfrm>
            <a:off x="2381516" y="2832979"/>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Diamond 343">
            <a:extLst>
              <a:ext uri="{FF2B5EF4-FFF2-40B4-BE49-F238E27FC236}">
                <a16:creationId xmlns:a16="http://schemas.microsoft.com/office/drawing/2014/main" id="{BE46F4B6-4118-D263-CC82-5AFA2A5A8C90}"/>
              </a:ext>
            </a:extLst>
          </p:cNvPr>
          <p:cNvSpPr/>
          <p:nvPr/>
        </p:nvSpPr>
        <p:spPr>
          <a:xfrm>
            <a:off x="2540927" y="2832979"/>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Diamond 345">
            <a:extLst>
              <a:ext uri="{FF2B5EF4-FFF2-40B4-BE49-F238E27FC236}">
                <a16:creationId xmlns:a16="http://schemas.microsoft.com/office/drawing/2014/main" id="{164454E1-9889-B834-71FC-EA924CD7B0B6}"/>
              </a:ext>
            </a:extLst>
          </p:cNvPr>
          <p:cNvSpPr/>
          <p:nvPr/>
        </p:nvSpPr>
        <p:spPr>
          <a:xfrm>
            <a:off x="2859749" y="2832979"/>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Diamond 346">
            <a:extLst>
              <a:ext uri="{FF2B5EF4-FFF2-40B4-BE49-F238E27FC236}">
                <a16:creationId xmlns:a16="http://schemas.microsoft.com/office/drawing/2014/main" id="{24934F4F-C35B-B13D-C01F-B0475D3585A1}"/>
              </a:ext>
            </a:extLst>
          </p:cNvPr>
          <p:cNvSpPr/>
          <p:nvPr/>
        </p:nvSpPr>
        <p:spPr>
          <a:xfrm>
            <a:off x="3019160" y="2832979"/>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Diamond 350">
            <a:extLst>
              <a:ext uri="{FF2B5EF4-FFF2-40B4-BE49-F238E27FC236}">
                <a16:creationId xmlns:a16="http://schemas.microsoft.com/office/drawing/2014/main" id="{D21C433B-AFBE-9745-3FC5-44836ED7D300}"/>
              </a:ext>
            </a:extLst>
          </p:cNvPr>
          <p:cNvSpPr/>
          <p:nvPr/>
        </p:nvSpPr>
        <p:spPr>
          <a:xfrm>
            <a:off x="2381516" y="298021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Diamond 352">
            <a:extLst>
              <a:ext uri="{FF2B5EF4-FFF2-40B4-BE49-F238E27FC236}">
                <a16:creationId xmlns:a16="http://schemas.microsoft.com/office/drawing/2014/main" id="{CBC837FF-2C10-FC0F-0A91-434D79800749}"/>
              </a:ext>
            </a:extLst>
          </p:cNvPr>
          <p:cNvSpPr/>
          <p:nvPr/>
        </p:nvSpPr>
        <p:spPr>
          <a:xfrm>
            <a:off x="2700338" y="298021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Diamond 354">
            <a:extLst>
              <a:ext uri="{FF2B5EF4-FFF2-40B4-BE49-F238E27FC236}">
                <a16:creationId xmlns:a16="http://schemas.microsoft.com/office/drawing/2014/main" id="{29AD3777-F925-A6F8-CB6A-92BC020B6F99}"/>
              </a:ext>
            </a:extLst>
          </p:cNvPr>
          <p:cNvSpPr/>
          <p:nvPr/>
        </p:nvSpPr>
        <p:spPr>
          <a:xfrm>
            <a:off x="3019160" y="298021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Diamond 357">
            <a:extLst>
              <a:ext uri="{FF2B5EF4-FFF2-40B4-BE49-F238E27FC236}">
                <a16:creationId xmlns:a16="http://schemas.microsoft.com/office/drawing/2014/main" id="{9C1A0F7B-D9B2-5961-AC29-EF1B7BB257DE}"/>
              </a:ext>
            </a:extLst>
          </p:cNvPr>
          <p:cNvSpPr/>
          <p:nvPr/>
        </p:nvSpPr>
        <p:spPr>
          <a:xfrm>
            <a:off x="2222105" y="2530762"/>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Diamond 358">
            <a:extLst>
              <a:ext uri="{FF2B5EF4-FFF2-40B4-BE49-F238E27FC236}">
                <a16:creationId xmlns:a16="http://schemas.microsoft.com/office/drawing/2014/main" id="{FED9870A-214A-A68F-F71B-F18C6CEE10CF}"/>
              </a:ext>
            </a:extLst>
          </p:cNvPr>
          <p:cNvSpPr/>
          <p:nvPr/>
        </p:nvSpPr>
        <p:spPr>
          <a:xfrm>
            <a:off x="2381516" y="2530762"/>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Diamond 360">
            <a:extLst>
              <a:ext uri="{FF2B5EF4-FFF2-40B4-BE49-F238E27FC236}">
                <a16:creationId xmlns:a16="http://schemas.microsoft.com/office/drawing/2014/main" id="{7F602DDA-A781-FFE8-AA0C-F039A81FD742}"/>
              </a:ext>
            </a:extLst>
          </p:cNvPr>
          <p:cNvSpPr/>
          <p:nvPr/>
        </p:nvSpPr>
        <p:spPr>
          <a:xfrm>
            <a:off x="2700338" y="2530762"/>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Diamond 362">
            <a:extLst>
              <a:ext uri="{FF2B5EF4-FFF2-40B4-BE49-F238E27FC236}">
                <a16:creationId xmlns:a16="http://schemas.microsoft.com/office/drawing/2014/main" id="{6FD4BE19-BE9D-3EFD-1AE6-C6D147C80E53}"/>
              </a:ext>
            </a:extLst>
          </p:cNvPr>
          <p:cNvSpPr/>
          <p:nvPr/>
        </p:nvSpPr>
        <p:spPr>
          <a:xfrm>
            <a:off x="3019160" y="2530762"/>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9" name="Group 318">
            <a:extLst>
              <a:ext uri="{FF2B5EF4-FFF2-40B4-BE49-F238E27FC236}">
                <a16:creationId xmlns:a16="http://schemas.microsoft.com/office/drawing/2014/main" id="{FAB2F190-B66B-A48F-E294-F2A129942607}"/>
              </a:ext>
            </a:extLst>
          </p:cNvPr>
          <p:cNvGrpSpPr/>
          <p:nvPr/>
        </p:nvGrpSpPr>
        <p:grpSpPr>
          <a:xfrm>
            <a:off x="2362037" y="2423094"/>
            <a:ext cx="667175" cy="726430"/>
            <a:chOff x="2347400" y="2507776"/>
            <a:chExt cx="667175" cy="726430"/>
          </a:xfrm>
        </p:grpSpPr>
        <p:cxnSp>
          <p:nvCxnSpPr>
            <p:cNvPr id="59" name="Straight Connector 58">
              <a:extLst>
                <a:ext uri="{FF2B5EF4-FFF2-40B4-BE49-F238E27FC236}">
                  <a16:creationId xmlns:a16="http://schemas.microsoft.com/office/drawing/2014/main" id="{031C7A6D-1996-FF1C-711A-4F9A1D5B6281}"/>
                </a:ext>
              </a:extLst>
            </p:cNvPr>
            <p:cNvCxnSpPr>
              <a:cxnSpLocks/>
            </p:cNvCxnSpPr>
            <p:nvPr/>
          </p:nvCxnSpPr>
          <p:spPr>
            <a:xfrm>
              <a:off x="2347400" y="2507776"/>
              <a:ext cx="658938" cy="726430"/>
            </a:xfrm>
            <a:prstGeom prst="line">
              <a:avLst/>
            </a:prstGeom>
            <a:ln w="60325"/>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D41CBDA-44AA-EB67-0749-A02C29673DD3}"/>
                </a:ext>
              </a:extLst>
            </p:cNvPr>
            <p:cNvCxnSpPr>
              <a:cxnSpLocks/>
            </p:cNvCxnSpPr>
            <p:nvPr/>
          </p:nvCxnSpPr>
          <p:spPr>
            <a:xfrm flipH="1">
              <a:off x="2355637" y="2507776"/>
              <a:ext cx="658938" cy="726430"/>
            </a:xfrm>
            <a:prstGeom prst="line">
              <a:avLst/>
            </a:prstGeom>
            <a:ln w="60325"/>
          </p:spPr>
          <p:style>
            <a:lnRef idx="1">
              <a:schemeClr val="accent1"/>
            </a:lnRef>
            <a:fillRef idx="0">
              <a:schemeClr val="accent1"/>
            </a:fillRef>
            <a:effectRef idx="0">
              <a:schemeClr val="accent1"/>
            </a:effectRef>
            <a:fontRef idx="minor">
              <a:schemeClr val="tx1"/>
            </a:fontRef>
          </p:style>
        </p:cxnSp>
      </p:grpSp>
      <p:sp>
        <p:nvSpPr>
          <p:cNvPr id="366" name="Diamond 365">
            <a:extLst>
              <a:ext uri="{FF2B5EF4-FFF2-40B4-BE49-F238E27FC236}">
                <a16:creationId xmlns:a16="http://schemas.microsoft.com/office/drawing/2014/main" id="{28132916-9114-1AF7-1FD2-27D65458F51E}"/>
              </a:ext>
            </a:extLst>
          </p:cNvPr>
          <p:cNvSpPr/>
          <p:nvPr/>
        </p:nvSpPr>
        <p:spPr>
          <a:xfrm>
            <a:off x="6638917" y="217493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Diamond 366">
            <a:extLst>
              <a:ext uri="{FF2B5EF4-FFF2-40B4-BE49-F238E27FC236}">
                <a16:creationId xmlns:a16="http://schemas.microsoft.com/office/drawing/2014/main" id="{F2B57CBE-1184-6CAC-FBE6-D99BE74CB23C}"/>
              </a:ext>
            </a:extLst>
          </p:cNvPr>
          <p:cNvSpPr/>
          <p:nvPr/>
        </p:nvSpPr>
        <p:spPr>
          <a:xfrm>
            <a:off x="6782072" y="217493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Diamond 367">
            <a:extLst>
              <a:ext uri="{FF2B5EF4-FFF2-40B4-BE49-F238E27FC236}">
                <a16:creationId xmlns:a16="http://schemas.microsoft.com/office/drawing/2014/main" id="{C28343CD-A465-992E-DFB4-0F0E80678C2E}"/>
              </a:ext>
            </a:extLst>
          </p:cNvPr>
          <p:cNvSpPr/>
          <p:nvPr/>
        </p:nvSpPr>
        <p:spPr>
          <a:xfrm>
            <a:off x="6925227" y="217493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Diamond 369">
            <a:extLst>
              <a:ext uri="{FF2B5EF4-FFF2-40B4-BE49-F238E27FC236}">
                <a16:creationId xmlns:a16="http://schemas.microsoft.com/office/drawing/2014/main" id="{F6D8BC19-CD2F-7448-E329-59128A3C2C26}"/>
              </a:ext>
            </a:extLst>
          </p:cNvPr>
          <p:cNvSpPr/>
          <p:nvPr/>
        </p:nvSpPr>
        <p:spPr>
          <a:xfrm>
            <a:off x="7211537" y="217493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Diamond 370">
            <a:extLst>
              <a:ext uri="{FF2B5EF4-FFF2-40B4-BE49-F238E27FC236}">
                <a16:creationId xmlns:a16="http://schemas.microsoft.com/office/drawing/2014/main" id="{D481D511-EC4C-8CD8-7E71-A4294D30B898}"/>
              </a:ext>
            </a:extLst>
          </p:cNvPr>
          <p:cNvSpPr/>
          <p:nvPr/>
        </p:nvSpPr>
        <p:spPr>
          <a:xfrm>
            <a:off x="7354692" y="217493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Diamond 371">
            <a:extLst>
              <a:ext uri="{FF2B5EF4-FFF2-40B4-BE49-F238E27FC236}">
                <a16:creationId xmlns:a16="http://schemas.microsoft.com/office/drawing/2014/main" id="{57EB5276-C171-DA59-7CAF-614855376051}"/>
              </a:ext>
            </a:extLst>
          </p:cNvPr>
          <p:cNvSpPr/>
          <p:nvPr/>
        </p:nvSpPr>
        <p:spPr>
          <a:xfrm>
            <a:off x="7497847" y="217493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Diamond 373">
            <a:extLst>
              <a:ext uri="{FF2B5EF4-FFF2-40B4-BE49-F238E27FC236}">
                <a16:creationId xmlns:a16="http://schemas.microsoft.com/office/drawing/2014/main" id="{EED4D19E-AF7D-9A74-62BB-640E662F9118}"/>
              </a:ext>
            </a:extLst>
          </p:cNvPr>
          <p:cNvSpPr/>
          <p:nvPr/>
        </p:nvSpPr>
        <p:spPr>
          <a:xfrm>
            <a:off x="7784157" y="217493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Diamond 374">
            <a:extLst>
              <a:ext uri="{FF2B5EF4-FFF2-40B4-BE49-F238E27FC236}">
                <a16:creationId xmlns:a16="http://schemas.microsoft.com/office/drawing/2014/main" id="{AF5C38E2-9740-5670-25F3-AF23AC9CE809}"/>
              </a:ext>
            </a:extLst>
          </p:cNvPr>
          <p:cNvSpPr/>
          <p:nvPr/>
        </p:nvSpPr>
        <p:spPr>
          <a:xfrm>
            <a:off x="7927312" y="217493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Diamond 375">
            <a:extLst>
              <a:ext uri="{FF2B5EF4-FFF2-40B4-BE49-F238E27FC236}">
                <a16:creationId xmlns:a16="http://schemas.microsoft.com/office/drawing/2014/main" id="{8E975F07-6FD1-A8C4-FC63-EFF5D1C3C4E0}"/>
              </a:ext>
            </a:extLst>
          </p:cNvPr>
          <p:cNvSpPr/>
          <p:nvPr/>
        </p:nvSpPr>
        <p:spPr>
          <a:xfrm>
            <a:off x="8070467" y="217493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Diamond 377">
            <a:extLst>
              <a:ext uri="{FF2B5EF4-FFF2-40B4-BE49-F238E27FC236}">
                <a16:creationId xmlns:a16="http://schemas.microsoft.com/office/drawing/2014/main" id="{6A769E9C-4D41-4677-6E38-7D18FF57ACDE}"/>
              </a:ext>
            </a:extLst>
          </p:cNvPr>
          <p:cNvSpPr/>
          <p:nvPr/>
        </p:nvSpPr>
        <p:spPr>
          <a:xfrm>
            <a:off x="8356777" y="217493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Diamond 380">
            <a:extLst>
              <a:ext uri="{FF2B5EF4-FFF2-40B4-BE49-F238E27FC236}">
                <a16:creationId xmlns:a16="http://schemas.microsoft.com/office/drawing/2014/main" id="{5B79FAC5-45D4-8825-04B3-63E66AC6168A}"/>
              </a:ext>
            </a:extLst>
          </p:cNvPr>
          <p:cNvSpPr/>
          <p:nvPr/>
        </p:nvSpPr>
        <p:spPr>
          <a:xfrm>
            <a:off x="8786242" y="217493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Diamond 382">
            <a:extLst>
              <a:ext uri="{FF2B5EF4-FFF2-40B4-BE49-F238E27FC236}">
                <a16:creationId xmlns:a16="http://schemas.microsoft.com/office/drawing/2014/main" id="{12353922-FBDA-CC7A-35AB-088E8F6B2170}"/>
              </a:ext>
            </a:extLst>
          </p:cNvPr>
          <p:cNvSpPr/>
          <p:nvPr/>
        </p:nvSpPr>
        <p:spPr>
          <a:xfrm>
            <a:off x="9072552" y="217493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Diamond 386">
            <a:extLst>
              <a:ext uri="{FF2B5EF4-FFF2-40B4-BE49-F238E27FC236}">
                <a16:creationId xmlns:a16="http://schemas.microsoft.com/office/drawing/2014/main" id="{CE889F0C-8B81-3775-DCED-54EC4FAF9C9F}"/>
              </a:ext>
            </a:extLst>
          </p:cNvPr>
          <p:cNvSpPr/>
          <p:nvPr/>
        </p:nvSpPr>
        <p:spPr>
          <a:xfrm>
            <a:off x="6495762" y="232780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Diamond 388">
            <a:extLst>
              <a:ext uri="{FF2B5EF4-FFF2-40B4-BE49-F238E27FC236}">
                <a16:creationId xmlns:a16="http://schemas.microsoft.com/office/drawing/2014/main" id="{F42C6ED4-A197-E5C6-7F4C-827DEEF22700}"/>
              </a:ext>
            </a:extLst>
          </p:cNvPr>
          <p:cNvSpPr/>
          <p:nvPr/>
        </p:nvSpPr>
        <p:spPr>
          <a:xfrm>
            <a:off x="6782072" y="232780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Diamond 389">
            <a:extLst>
              <a:ext uri="{FF2B5EF4-FFF2-40B4-BE49-F238E27FC236}">
                <a16:creationId xmlns:a16="http://schemas.microsoft.com/office/drawing/2014/main" id="{70A6D4BD-E590-CB06-F318-A1B77051398E}"/>
              </a:ext>
            </a:extLst>
          </p:cNvPr>
          <p:cNvSpPr/>
          <p:nvPr/>
        </p:nvSpPr>
        <p:spPr>
          <a:xfrm>
            <a:off x="6925227" y="232780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Diamond 390">
            <a:extLst>
              <a:ext uri="{FF2B5EF4-FFF2-40B4-BE49-F238E27FC236}">
                <a16:creationId xmlns:a16="http://schemas.microsoft.com/office/drawing/2014/main" id="{DE3F13C2-7B24-07A1-57FB-93787B1E6178}"/>
              </a:ext>
            </a:extLst>
          </p:cNvPr>
          <p:cNvSpPr/>
          <p:nvPr/>
        </p:nvSpPr>
        <p:spPr>
          <a:xfrm>
            <a:off x="7068382" y="232780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Diamond 391">
            <a:extLst>
              <a:ext uri="{FF2B5EF4-FFF2-40B4-BE49-F238E27FC236}">
                <a16:creationId xmlns:a16="http://schemas.microsoft.com/office/drawing/2014/main" id="{2248EA5B-59E2-0159-AD15-D6CE9C496D15}"/>
              </a:ext>
            </a:extLst>
          </p:cNvPr>
          <p:cNvSpPr/>
          <p:nvPr/>
        </p:nvSpPr>
        <p:spPr>
          <a:xfrm>
            <a:off x="7211537" y="232780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Diamond 392">
            <a:extLst>
              <a:ext uri="{FF2B5EF4-FFF2-40B4-BE49-F238E27FC236}">
                <a16:creationId xmlns:a16="http://schemas.microsoft.com/office/drawing/2014/main" id="{EFC53641-E4D0-51DD-BF57-F6B7F3643A61}"/>
              </a:ext>
            </a:extLst>
          </p:cNvPr>
          <p:cNvSpPr/>
          <p:nvPr/>
        </p:nvSpPr>
        <p:spPr>
          <a:xfrm>
            <a:off x="7354692" y="232780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Diamond 394">
            <a:extLst>
              <a:ext uri="{FF2B5EF4-FFF2-40B4-BE49-F238E27FC236}">
                <a16:creationId xmlns:a16="http://schemas.microsoft.com/office/drawing/2014/main" id="{41B8074D-CC1F-F4CD-CEF2-B8AEFDAB8EDA}"/>
              </a:ext>
            </a:extLst>
          </p:cNvPr>
          <p:cNvSpPr/>
          <p:nvPr/>
        </p:nvSpPr>
        <p:spPr>
          <a:xfrm>
            <a:off x="7641002" y="232780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Diamond 395">
            <a:extLst>
              <a:ext uri="{FF2B5EF4-FFF2-40B4-BE49-F238E27FC236}">
                <a16:creationId xmlns:a16="http://schemas.microsoft.com/office/drawing/2014/main" id="{D3DFF91F-E78C-842F-D20A-672BD678BA3B}"/>
              </a:ext>
            </a:extLst>
          </p:cNvPr>
          <p:cNvSpPr/>
          <p:nvPr/>
        </p:nvSpPr>
        <p:spPr>
          <a:xfrm>
            <a:off x="7784157" y="232780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Diamond 396">
            <a:extLst>
              <a:ext uri="{FF2B5EF4-FFF2-40B4-BE49-F238E27FC236}">
                <a16:creationId xmlns:a16="http://schemas.microsoft.com/office/drawing/2014/main" id="{4602877A-0DA6-DF82-FB3F-8F09F6464A4C}"/>
              </a:ext>
            </a:extLst>
          </p:cNvPr>
          <p:cNvSpPr/>
          <p:nvPr/>
        </p:nvSpPr>
        <p:spPr>
          <a:xfrm>
            <a:off x="7927312" y="232780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Diamond 397">
            <a:extLst>
              <a:ext uri="{FF2B5EF4-FFF2-40B4-BE49-F238E27FC236}">
                <a16:creationId xmlns:a16="http://schemas.microsoft.com/office/drawing/2014/main" id="{447E4DF3-A807-3F0E-D705-652E9C1D3F2C}"/>
              </a:ext>
            </a:extLst>
          </p:cNvPr>
          <p:cNvSpPr/>
          <p:nvPr/>
        </p:nvSpPr>
        <p:spPr>
          <a:xfrm>
            <a:off x="8070467" y="232780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Diamond 398">
            <a:extLst>
              <a:ext uri="{FF2B5EF4-FFF2-40B4-BE49-F238E27FC236}">
                <a16:creationId xmlns:a16="http://schemas.microsoft.com/office/drawing/2014/main" id="{70DEB2DB-A2EF-0BA3-1A49-90E812797E62}"/>
              </a:ext>
            </a:extLst>
          </p:cNvPr>
          <p:cNvSpPr/>
          <p:nvPr/>
        </p:nvSpPr>
        <p:spPr>
          <a:xfrm>
            <a:off x="8213622" y="232780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Diamond 399">
            <a:extLst>
              <a:ext uri="{FF2B5EF4-FFF2-40B4-BE49-F238E27FC236}">
                <a16:creationId xmlns:a16="http://schemas.microsoft.com/office/drawing/2014/main" id="{19CD90C0-F501-6320-5381-AF3EC33BE4F0}"/>
              </a:ext>
            </a:extLst>
          </p:cNvPr>
          <p:cNvSpPr/>
          <p:nvPr/>
        </p:nvSpPr>
        <p:spPr>
          <a:xfrm>
            <a:off x="8356777" y="232780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Diamond 400">
            <a:extLst>
              <a:ext uri="{FF2B5EF4-FFF2-40B4-BE49-F238E27FC236}">
                <a16:creationId xmlns:a16="http://schemas.microsoft.com/office/drawing/2014/main" id="{D52DDEE1-D83C-74FD-89BD-D257B627A9CB}"/>
              </a:ext>
            </a:extLst>
          </p:cNvPr>
          <p:cNvSpPr/>
          <p:nvPr/>
        </p:nvSpPr>
        <p:spPr>
          <a:xfrm>
            <a:off x="8499932" y="232780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Diamond 401">
            <a:extLst>
              <a:ext uri="{FF2B5EF4-FFF2-40B4-BE49-F238E27FC236}">
                <a16:creationId xmlns:a16="http://schemas.microsoft.com/office/drawing/2014/main" id="{32933DB5-C894-522A-270B-F32762DFBACA}"/>
              </a:ext>
            </a:extLst>
          </p:cNvPr>
          <p:cNvSpPr/>
          <p:nvPr/>
        </p:nvSpPr>
        <p:spPr>
          <a:xfrm>
            <a:off x="8643087" y="232780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Diamond 404">
            <a:extLst>
              <a:ext uri="{FF2B5EF4-FFF2-40B4-BE49-F238E27FC236}">
                <a16:creationId xmlns:a16="http://schemas.microsoft.com/office/drawing/2014/main" id="{8E47DEC0-D35F-30E6-A26A-F1178ADF479A}"/>
              </a:ext>
            </a:extLst>
          </p:cNvPr>
          <p:cNvSpPr/>
          <p:nvPr/>
        </p:nvSpPr>
        <p:spPr>
          <a:xfrm>
            <a:off x="9072552" y="232780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Diamond 405">
            <a:extLst>
              <a:ext uri="{FF2B5EF4-FFF2-40B4-BE49-F238E27FC236}">
                <a16:creationId xmlns:a16="http://schemas.microsoft.com/office/drawing/2014/main" id="{1279435F-10F5-A6CA-6BFB-01588F6F9B07}"/>
              </a:ext>
            </a:extLst>
          </p:cNvPr>
          <p:cNvSpPr/>
          <p:nvPr/>
        </p:nvSpPr>
        <p:spPr>
          <a:xfrm>
            <a:off x="9215716" y="232780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Diamond 407">
            <a:extLst>
              <a:ext uri="{FF2B5EF4-FFF2-40B4-BE49-F238E27FC236}">
                <a16:creationId xmlns:a16="http://schemas.microsoft.com/office/drawing/2014/main" id="{6939B71A-09A8-4E39-49C1-EDDECF48D748}"/>
              </a:ext>
            </a:extLst>
          </p:cNvPr>
          <p:cNvSpPr/>
          <p:nvPr/>
        </p:nvSpPr>
        <p:spPr>
          <a:xfrm>
            <a:off x="6495762" y="248067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Diamond 408">
            <a:extLst>
              <a:ext uri="{FF2B5EF4-FFF2-40B4-BE49-F238E27FC236}">
                <a16:creationId xmlns:a16="http://schemas.microsoft.com/office/drawing/2014/main" id="{96530209-A05A-3E55-02BF-C927EF66A366}"/>
              </a:ext>
            </a:extLst>
          </p:cNvPr>
          <p:cNvSpPr/>
          <p:nvPr/>
        </p:nvSpPr>
        <p:spPr>
          <a:xfrm>
            <a:off x="6638917" y="248067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Diamond 409">
            <a:extLst>
              <a:ext uri="{FF2B5EF4-FFF2-40B4-BE49-F238E27FC236}">
                <a16:creationId xmlns:a16="http://schemas.microsoft.com/office/drawing/2014/main" id="{400C4E71-C6F7-1823-FD57-FE52B028CCBA}"/>
              </a:ext>
            </a:extLst>
          </p:cNvPr>
          <p:cNvSpPr/>
          <p:nvPr/>
        </p:nvSpPr>
        <p:spPr>
          <a:xfrm>
            <a:off x="6782072" y="248067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Diamond 411">
            <a:extLst>
              <a:ext uri="{FF2B5EF4-FFF2-40B4-BE49-F238E27FC236}">
                <a16:creationId xmlns:a16="http://schemas.microsoft.com/office/drawing/2014/main" id="{57055EBA-3767-B8ED-B155-3F851A87E21A}"/>
              </a:ext>
            </a:extLst>
          </p:cNvPr>
          <p:cNvSpPr/>
          <p:nvPr/>
        </p:nvSpPr>
        <p:spPr>
          <a:xfrm>
            <a:off x="7068382" y="248067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Diamond 412">
            <a:extLst>
              <a:ext uri="{FF2B5EF4-FFF2-40B4-BE49-F238E27FC236}">
                <a16:creationId xmlns:a16="http://schemas.microsoft.com/office/drawing/2014/main" id="{09266388-35CD-2E1D-C2E5-B451866BC630}"/>
              </a:ext>
            </a:extLst>
          </p:cNvPr>
          <p:cNvSpPr/>
          <p:nvPr/>
        </p:nvSpPr>
        <p:spPr>
          <a:xfrm>
            <a:off x="7211537" y="248067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Diamond 413">
            <a:extLst>
              <a:ext uri="{FF2B5EF4-FFF2-40B4-BE49-F238E27FC236}">
                <a16:creationId xmlns:a16="http://schemas.microsoft.com/office/drawing/2014/main" id="{B387D97C-96CF-49AD-287A-9D061DA1C154}"/>
              </a:ext>
            </a:extLst>
          </p:cNvPr>
          <p:cNvSpPr/>
          <p:nvPr/>
        </p:nvSpPr>
        <p:spPr>
          <a:xfrm>
            <a:off x="7354692" y="248067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Diamond 414">
            <a:extLst>
              <a:ext uri="{FF2B5EF4-FFF2-40B4-BE49-F238E27FC236}">
                <a16:creationId xmlns:a16="http://schemas.microsoft.com/office/drawing/2014/main" id="{8537F23E-69F1-C595-BD08-0FEE8543045F}"/>
              </a:ext>
            </a:extLst>
          </p:cNvPr>
          <p:cNvSpPr/>
          <p:nvPr/>
        </p:nvSpPr>
        <p:spPr>
          <a:xfrm>
            <a:off x="7497847" y="248067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Diamond 415">
            <a:extLst>
              <a:ext uri="{FF2B5EF4-FFF2-40B4-BE49-F238E27FC236}">
                <a16:creationId xmlns:a16="http://schemas.microsoft.com/office/drawing/2014/main" id="{4095DA4E-62A0-379D-34B3-D581B90740FF}"/>
              </a:ext>
            </a:extLst>
          </p:cNvPr>
          <p:cNvSpPr/>
          <p:nvPr/>
        </p:nvSpPr>
        <p:spPr>
          <a:xfrm>
            <a:off x="7641002" y="248067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Diamond 416">
            <a:extLst>
              <a:ext uri="{FF2B5EF4-FFF2-40B4-BE49-F238E27FC236}">
                <a16:creationId xmlns:a16="http://schemas.microsoft.com/office/drawing/2014/main" id="{3C635943-8887-8BC9-0A87-1219CB5E25E0}"/>
              </a:ext>
            </a:extLst>
          </p:cNvPr>
          <p:cNvSpPr/>
          <p:nvPr/>
        </p:nvSpPr>
        <p:spPr>
          <a:xfrm>
            <a:off x="7784157" y="248067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Diamond 417">
            <a:extLst>
              <a:ext uri="{FF2B5EF4-FFF2-40B4-BE49-F238E27FC236}">
                <a16:creationId xmlns:a16="http://schemas.microsoft.com/office/drawing/2014/main" id="{5608BAC7-6D09-FD94-DB11-7398342E5BFC}"/>
              </a:ext>
            </a:extLst>
          </p:cNvPr>
          <p:cNvSpPr/>
          <p:nvPr/>
        </p:nvSpPr>
        <p:spPr>
          <a:xfrm>
            <a:off x="7927312" y="248067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Diamond 420">
            <a:extLst>
              <a:ext uri="{FF2B5EF4-FFF2-40B4-BE49-F238E27FC236}">
                <a16:creationId xmlns:a16="http://schemas.microsoft.com/office/drawing/2014/main" id="{39B8ADFF-A7A7-DC88-BE5F-FBA954A4073F}"/>
              </a:ext>
            </a:extLst>
          </p:cNvPr>
          <p:cNvSpPr/>
          <p:nvPr/>
        </p:nvSpPr>
        <p:spPr>
          <a:xfrm>
            <a:off x="8356777" y="248067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Diamond 421">
            <a:extLst>
              <a:ext uri="{FF2B5EF4-FFF2-40B4-BE49-F238E27FC236}">
                <a16:creationId xmlns:a16="http://schemas.microsoft.com/office/drawing/2014/main" id="{816C0F4B-D854-23F3-AEBF-CA5E5A87F427}"/>
              </a:ext>
            </a:extLst>
          </p:cNvPr>
          <p:cNvSpPr/>
          <p:nvPr/>
        </p:nvSpPr>
        <p:spPr>
          <a:xfrm>
            <a:off x="8499932" y="248067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Diamond 422">
            <a:extLst>
              <a:ext uri="{FF2B5EF4-FFF2-40B4-BE49-F238E27FC236}">
                <a16:creationId xmlns:a16="http://schemas.microsoft.com/office/drawing/2014/main" id="{0DEF12B5-C90A-5523-28C2-12992B44E6AF}"/>
              </a:ext>
            </a:extLst>
          </p:cNvPr>
          <p:cNvSpPr/>
          <p:nvPr/>
        </p:nvSpPr>
        <p:spPr>
          <a:xfrm>
            <a:off x="8643087" y="248067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Diamond 423">
            <a:extLst>
              <a:ext uri="{FF2B5EF4-FFF2-40B4-BE49-F238E27FC236}">
                <a16:creationId xmlns:a16="http://schemas.microsoft.com/office/drawing/2014/main" id="{33C67E38-405D-7885-3C2F-A1D3629C9651}"/>
              </a:ext>
            </a:extLst>
          </p:cNvPr>
          <p:cNvSpPr/>
          <p:nvPr/>
        </p:nvSpPr>
        <p:spPr>
          <a:xfrm>
            <a:off x="8786242" y="248067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Diamond 424">
            <a:extLst>
              <a:ext uri="{FF2B5EF4-FFF2-40B4-BE49-F238E27FC236}">
                <a16:creationId xmlns:a16="http://schemas.microsoft.com/office/drawing/2014/main" id="{0AF6A98F-0CD9-0FBF-E66C-92206EAEBD3C}"/>
              </a:ext>
            </a:extLst>
          </p:cNvPr>
          <p:cNvSpPr/>
          <p:nvPr/>
        </p:nvSpPr>
        <p:spPr>
          <a:xfrm>
            <a:off x="8929397" y="248067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Diamond 425">
            <a:extLst>
              <a:ext uri="{FF2B5EF4-FFF2-40B4-BE49-F238E27FC236}">
                <a16:creationId xmlns:a16="http://schemas.microsoft.com/office/drawing/2014/main" id="{F7D25290-4181-6E8F-C940-A3BFF2B072E9}"/>
              </a:ext>
            </a:extLst>
          </p:cNvPr>
          <p:cNvSpPr/>
          <p:nvPr/>
        </p:nvSpPr>
        <p:spPr>
          <a:xfrm>
            <a:off x="9072552" y="248067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Diamond 429">
            <a:extLst>
              <a:ext uri="{FF2B5EF4-FFF2-40B4-BE49-F238E27FC236}">
                <a16:creationId xmlns:a16="http://schemas.microsoft.com/office/drawing/2014/main" id="{48D3D662-2A1D-6FB9-83B5-94C178A6777D}"/>
              </a:ext>
            </a:extLst>
          </p:cNvPr>
          <p:cNvSpPr/>
          <p:nvPr/>
        </p:nvSpPr>
        <p:spPr>
          <a:xfrm>
            <a:off x="6638917" y="263354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Diamond 430">
            <a:extLst>
              <a:ext uri="{FF2B5EF4-FFF2-40B4-BE49-F238E27FC236}">
                <a16:creationId xmlns:a16="http://schemas.microsoft.com/office/drawing/2014/main" id="{48D7F21F-D6B6-8C82-2BC5-472B6D842D04}"/>
              </a:ext>
            </a:extLst>
          </p:cNvPr>
          <p:cNvSpPr/>
          <p:nvPr/>
        </p:nvSpPr>
        <p:spPr>
          <a:xfrm>
            <a:off x="6782072" y="263354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Diamond 431">
            <a:extLst>
              <a:ext uri="{FF2B5EF4-FFF2-40B4-BE49-F238E27FC236}">
                <a16:creationId xmlns:a16="http://schemas.microsoft.com/office/drawing/2014/main" id="{5780F31B-4A51-67F7-A73C-66111CB3B1E6}"/>
              </a:ext>
            </a:extLst>
          </p:cNvPr>
          <p:cNvSpPr/>
          <p:nvPr/>
        </p:nvSpPr>
        <p:spPr>
          <a:xfrm>
            <a:off x="6925227" y="263354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Diamond 432">
            <a:extLst>
              <a:ext uri="{FF2B5EF4-FFF2-40B4-BE49-F238E27FC236}">
                <a16:creationId xmlns:a16="http://schemas.microsoft.com/office/drawing/2014/main" id="{BF16761F-6AB7-8532-2F41-B99F8E93CB9D}"/>
              </a:ext>
            </a:extLst>
          </p:cNvPr>
          <p:cNvSpPr/>
          <p:nvPr/>
        </p:nvSpPr>
        <p:spPr>
          <a:xfrm>
            <a:off x="7068382" y="263354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Diamond 433">
            <a:extLst>
              <a:ext uri="{FF2B5EF4-FFF2-40B4-BE49-F238E27FC236}">
                <a16:creationId xmlns:a16="http://schemas.microsoft.com/office/drawing/2014/main" id="{68126114-BDEF-5FC8-9430-C2D6F5E53591}"/>
              </a:ext>
            </a:extLst>
          </p:cNvPr>
          <p:cNvSpPr/>
          <p:nvPr/>
        </p:nvSpPr>
        <p:spPr>
          <a:xfrm>
            <a:off x="7211537" y="263354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Diamond 435">
            <a:extLst>
              <a:ext uri="{FF2B5EF4-FFF2-40B4-BE49-F238E27FC236}">
                <a16:creationId xmlns:a16="http://schemas.microsoft.com/office/drawing/2014/main" id="{6C00E18C-22B4-3071-9257-02DE7D7683C2}"/>
              </a:ext>
            </a:extLst>
          </p:cNvPr>
          <p:cNvSpPr/>
          <p:nvPr/>
        </p:nvSpPr>
        <p:spPr>
          <a:xfrm>
            <a:off x="7497847" y="263354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Diamond 436">
            <a:extLst>
              <a:ext uri="{FF2B5EF4-FFF2-40B4-BE49-F238E27FC236}">
                <a16:creationId xmlns:a16="http://schemas.microsoft.com/office/drawing/2014/main" id="{2D7D4386-3B03-B5E1-56A5-EB199F3C33AC}"/>
              </a:ext>
            </a:extLst>
          </p:cNvPr>
          <p:cNvSpPr/>
          <p:nvPr/>
        </p:nvSpPr>
        <p:spPr>
          <a:xfrm>
            <a:off x="7641002" y="263354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Diamond 437">
            <a:extLst>
              <a:ext uri="{FF2B5EF4-FFF2-40B4-BE49-F238E27FC236}">
                <a16:creationId xmlns:a16="http://schemas.microsoft.com/office/drawing/2014/main" id="{D8B54AF7-BB3E-10A8-D35C-8FBBD7D6F9B7}"/>
              </a:ext>
            </a:extLst>
          </p:cNvPr>
          <p:cNvSpPr/>
          <p:nvPr/>
        </p:nvSpPr>
        <p:spPr>
          <a:xfrm>
            <a:off x="7784157" y="263354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Diamond 439">
            <a:extLst>
              <a:ext uri="{FF2B5EF4-FFF2-40B4-BE49-F238E27FC236}">
                <a16:creationId xmlns:a16="http://schemas.microsoft.com/office/drawing/2014/main" id="{9E7B1A44-ACD2-FB9F-D9BA-0D46758EA787}"/>
              </a:ext>
            </a:extLst>
          </p:cNvPr>
          <p:cNvSpPr/>
          <p:nvPr/>
        </p:nvSpPr>
        <p:spPr>
          <a:xfrm>
            <a:off x="8070467" y="263354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Diamond 441">
            <a:extLst>
              <a:ext uri="{FF2B5EF4-FFF2-40B4-BE49-F238E27FC236}">
                <a16:creationId xmlns:a16="http://schemas.microsoft.com/office/drawing/2014/main" id="{65D8D08F-4372-0159-DB55-9FA735F7D227}"/>
              </a:ext>
            </a:extLst>
          </p:cNvPr>
          <p:cNvSpPr/>
          <p:nvPr/>
        </p:nvSpPr>
        <p:spPr>
          <a:xfrm>
            <a:off x="8356777" y="263354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Diamond 442">
            <a:extLst>
              <a:ext uri="{FF2B5EF4-FFF2-40B4-BE49-F238E27FC236}">
                <a16:creationId xmlns:a16="http://schemas.microsoft.com/office/drawing/2014/main" id="{CE16B466-C3CF-F3B2-D73E-C768600FFB89}"/>
              </a:ext>
            </a:extLst>
          </p:cNvPr>
          <p:cNvSpPr/>
          <p:nvPr/>
        </p:nvSpPr>
        <p:spPr>
          <a:xfrm>
            <a:off x="8499932" y="263354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Diamond 444">
            <a:extLst>
              <a:ext uri="{FF2B5EF4-FFF2-40B4-BE49-F238E27FC236}">
                <a16:creationId xmlns:a16="http://schemas.microsoft.com/office/drawing/2014/main" id="{202719A9-E61D-476A-AC98-3A7F6C764029}"/>
              </a:ext>
            </a:extLst>
          </p:cNvPr>
          <p:cNvSpPr/>
          <p:nvPr/>
        </p:nvSpPr>
        <p:spPr>
          <a:xfrm>
            <a:off x="8786242" y="263354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Diamond 445">
            <a:extLst>
              <a:ext uri="{FF2B5EF4-FFF2-40B4-BE49-F238E27FC236}">
                <a16:creationId xmlns:a16="http://schemas.microsoft.com/office/drawing/2014/main" id="{978CDA7D-9FFD-76D3-6887-39591505389E}"/>
              </a:ext>
            </a:extLst>
          </p:cNvPr>
          <p:cNvSpPr/>
          <p:nvPr/>
        </p:nvSpPr>
        <p:spPr>
          <a:xfrm>
            <a:off x="8929397" y="263354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Diamond 446">
            <a:extLst>
              <a:ext uri="{FF2B5EF4-FFF2-40B4-BE49-F238E27FC236}">
                <a16:creationId xmlns:a16="http://schemas.microsoft.com/office/drawing/2014/main" id="{7A990B4C-7EB0-3309-4220-EF758A612F87}"/>
              </a:ext>
            </a:extLst>
          </p:cNvPr>
          <p:cNvSpPr/>
          <p:nvPr/>
        </p:nvSpPr>
        <p:spPr>
          <a:xfrm>
            <a:off x="9072552" y="263354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Diamond 449">
            <a:extLst>
              <a:ext uri="{FF2B5EF4-FFF2-40B4-BE49-F238E27FC236}">
                <a16:creationId xmlns:a16="http://schemas.microsoft.com/office/drawing/2014/main" id="{975EF0D4-C3A3-542A-1FBC-F649C64FE83E}"/>
              </a:ext>
            </a:extLst>
          </p:cNvPr>
          <p:cNvSpPr/>
          <p:nvPr/>
        </p:nvSpPr>
        <p:spPr>
          <a:xfrm>
            <a:off x="6495762" y="278641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Diamond 450">
            <a:extLst>
              <a:ext uri="{FF2B5EF4-FFF2-40B4-BE49-F238E27FC236}">
                <a16:creationId xmlns:a16="http://schemas.microsoft.com/office/drawing/2014/main" id="{46FCB13A-CC8F-52C0-06D0-AD2F8D977C00}"/>
              </a:ext>
            </a:extLst>
          </p:cNvPr>
          <p:cNvSpPr/>
          <p:nvPr/>
        </p:nvSpPr>
        <p:spPr>
          <a:xfrm>
            <a:off x="6638917" y="278641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Diamond 451">
            <a:extLst>
              <a:ext uri="{FF2B5EF4-FFF2-40B4-BE49-F238E27FC236}">
                <a16:creationId xmlns:a16="http://schemas.microsoft.com/office/drawing/2014/main" id="{4B23BA27-0CC4-0D3F-7439-7A089FB386DE}"/>
              </a:ext>
            </a:extLst>
          </p:cNvPr>
          <p:cNvSpPr/>
          <p:nvPr/>
        </p:nvSpPr>
        <p:spPr>
          <a:xfrm>
            <a:off x="6782072" y="278641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Diamond 452">
            <a:extLst>
              <a:ext uri="{FF2B5EF4-FFF2-40B4-BE49-F238E27FC236}">
                <a16:creationId xmlns:a16="http://schemas.microsoft.com/office/drawing/2014/main" id="{47CE34F3-5373-D74E-0401-B9D50FC1AB2F}"/>
              </a:ext>
            </a:extLst>
          </p:cNvPr>
          <p:cNvSpPr/>
          <p:nvPr/>
        </p:nvSpPr>
        <p:spPr>
          <a:xfrm>
            <a:off x="6925227" y="278641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Diamond 453">
            <a:extLst>
              <a:ext uri="{FF2B5EF4-FFF2-40B4-BE49-F238E27FC236}">
                <a16:creationId xmlns:a16="http://schemas.microsoft.com/office/drawing/2014/main" id="{DAE2A8DE-AA3A-9024-DAD2-CA57B7644DA9}"/>
              </a:ext>
            </a:extLst>
          </p:cNvPr>
          <p:cNvSpPr/>
          <p:nvPr/>
        </p:nvSpPr>
        <p:spPr>
          <a:xfrm>
            <a:off x="7068382" y="278641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Diamond 454">
            <a:extLst>
              <a:ext uri="{FF2B5EF4-FFF2-40B4-BE49-F238E27FC236}">
                <a16:creationId xmlns:a16="http://schemas.microsoft.com/office/drawing/2014/main" id="{FC06A234-EEA1-0D2D-EF6D-CFC213459395}"/>
              </a:ext>
            </a:extLst>
          </p:cNvPr>
          <p:cNvSpPr/>
          <p:nvPr/>
        </p:nvSpPr>
        <p:spPr>
          <a:xfrm>
            <a:off x="7211537" y="278641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Diamond 455">
            <a:extLst>
              <a:ext uri="{FF2B5EF4-FFF2-40B4-BE49-F238E27FC236}">
                <a16:creationId xmlns:a16="http://schemas.microsoft.com/office/drawing/2014/main" id="{F256BFF8-2C67-C270-7D78-1EBC5ECBA956}"/>
              </a:ext>
            </a:extLst>
          </p:cNvPr>
          <p:cNvSpPr/>
          <p:nvPr/>
        </p:nvSpPr>
        <p:spPr>
          <a:xfrm>
            <a:off x="7354692" y="278641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Diamond 457">
            <a:extLst>
              <a:ext uri="{FF2B5EF4-FFF2-40B4-BE49-F238E27FC236}">
                <a16:creationId xmlns:a16="http://schemas.microsoft.com/office/drawing/2014/main" id="{0BBC5253-2871-81B1-EA4F-545BF4C881F5}"/>
              </a:ext>
            </a:extLst>
          </p:cNvPr>
          <p:cNvSpPr/>
          <p:nvPr/>
        </p:nvSpPr>
        <p:spPr>
          <a:xfrm>
            <a:off x="7641002" y="278641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Diamond 459">
            <a:extLst>
              <a:ext uri="{FF2B5EF4-FFF2-40B4-BE49-F238E27FC236}">
                <a16:creationId xmlns:a16="http://schemas.microsoft.com/office/drawing/2014/main" id="{3AA8F7B7-906A-80DC-4C78-9187C4F95A5E}"/>
              </a:ext>
            </a:extLst>
          </p:cNvPr>
          <p:cNvSpPr/>
          <p:nvPr/>
        </p:nvSpPr>
        <p:spPr>
          <a:xfrm>
            <a:off x="7927312" y="278641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Diamond 460">
            <a:extLst>
              <a:ext uri="{FF2B5EF4-FFF2-40B4-BE49-F238E27FC236}">
                <a16:creationId xmlns:a16="http://schemas.microsoft.com/office/drawing/2014/main" id="{B5A7362A-3738-BA96-0B03-A7E9E5D18A65}"/>
              </a:ext>
            </a:extLst>
          </p:cNvPr>
          <p:cNvSpPr/>
          <p:nvPr/>
        </p:nvSpPr>
        <p:spPr>
          <a:xfrm>
            <a:off x="8070467" y="278641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Diamond 462">
            <a:extLst>
              <a:ext uri="{FF2B5EF4-FFF2-40B4-BE49-F238E27FC236}">
                <a16:creationId xmlns:a16="http://schemas.microsoft.com/office/drawing/2014/main" id="{EF6F89E3-3044-9F5D-FCE0-CCCEA8C14098}"/>
              </a:ext>
            </a:extLst>
          </p:cNvPr>
          <p:cNvSpPr/>
          <p:nvPr/>
        </p:nvSpPr>
        <p:spPr>
          <a:xfrm>
            <a:off x="8356777" y="278641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Diamond 463">
            <a:extLst>
              <a:ext uri="{FF2B5EF4-FFF2-40B4-BE49-F238E27FC236}">
                <a16:creationId xmlns:a16="http://schemas.microsoft.com/office/drawing/2014/main" id="{C1648839-8214-E3F5-F699-FEC46AFFEC5C}"/>
              </a:ext>
            </a:extLst>
          </p:cNvPr>
          <p:cNvSpPr/>
          <p:nvPr/>
        </p:nvSpPr>
        <p:spPr>
          <a:xfrm>
            <a:off x="8499932" y="278641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Diamond 465">
            <a:extLst>
              <a:ext uri="{FF2B5EF4-FFF2-40B4-BE49-F238E27FC236}">
                <a16:creationId xmlns:a16="http://schemas.microsoft.com/office/drawing/2014/main" id="{17FB5DDE-9E83-E2ED-DD4C-A539C616BA1E}"/>
              </a:ext>
            </a:extLst>
          </p:cNvPr>
          <p:cNvSpPr/>
          <p:nvPr/>
        </p:nvSpPr>
        <p:spPr>
          <a:xfrm>
            <a:off x="8786242" y="278641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Diamond 466">
            <a:extLst>
              <a:ext uri="{FF2B5EF4-FFF2-40B4-BE49-F238E27FC236}">
                <a16:creationId xmlns:a16="http://schemas.microsoft.com/office/drawing/2014/main" id="{41E2296E-E2FF-263F-CC2D-BF6E3C66855D}"/>
              </a:ext>
            </a:extLst>
          </p:cNvPr>
          <p:cNvSpPr/>
          <p:nvPr/>
        </p:nvSpPr>
        <p:spPr>
          <a:xfrm>
            <a:off x="8929397" y="278641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Diamond 467">
            <a:extLst>
              <a:ext uri="{FF2B5EF4-FFF2-40B4-BE49-F238E27FC236}">
                <a16:creationId xmlns:a16="http://schemas.microsoft.com/office/drawing/2014/main" id="{1DEC5CEE-B62C-F5F0-2C06-37271295CB9E}"/>
              </a:ext>
            </a:extLst>
          </p:cNvPr>
          <p:cNvSpPr/>
          <p:nvPr/>
        </p:nvSpPr>
        <p:spPr>
          <a:xfrm>
            <a:off x="9072552" y="278641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Diamond 468">
            <a:extLst>
              <a:ext uri="{FF2B5EF4-FFF2-40B4-BE49-F238E27FC236}">
                <a16:creationId xmlns:a16="http://schemas.microsoft.com/office/drawing/2014/main" id="{3E6BEE31-8B84-CF54-860C-9725E7AB581C}"/>
              </a:ext>
            </a:extLst>
          </p:cNvPr>
          <p:cNvSpPr/>
          <p:nvPr/>
        </p:nvSpPr>
        <p:spPr>
          <a:xfrm>
            <a:off x="9215716" y="278641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Diamond 471">
            <a:extLst>
              <a:ext uri="{FF2B5EF4-FFF2-40B4-BE49-F238E27FC236}">
                <a16:creationId xmlns:a16="http://schemas.microsoft.com/office/drawing/2014/main" id="{EDDA6B2B-CBD5-444F-3273-4C5CD343E221}"/>
              </a:ext>
            </a:extLst>
          </p:cNvPr>
          <p:cNvSpPr/>
          <p:nvPr/>
        </p:nvSpPr>
        <p:spPr>
          <a:xfrm>
            <a:off x="6638917" y="293928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Diamond 474">
            <a:extLst>
              <a:ext uri="{FF2B5EF4-FFF2-40B4-BE49-F238E27FC236}">
                <a16:creationId xmlns:a16="http://schemas.microsoft.com/office/drawing/2014/main" id="{F8BAF575-DCC3-6174-FD71-F1CBB4AC4A5F}"/>
              </a:ext>
            </a:extLst>
          </p:cNvPr>
          <p:cNvSpPr/>
          <p:nvPr/>
        </p:nvSpPr>
        <p:spPr>
          <a:xfrm>
            <a:off x="7068382" y="293928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Diamond 475">
            <a:extLst>
              <a:ext uri="{FF2B5EF4-FFF2-40B4-BE49-F238E27FC236}">
                <a16:creationId xmlns:a16="http://schemas.microsoft.com/office/drawing/2014/main" id="{F4624337-20BE-6233-974D-3448BEE4F74A}"/>
              </a:ext>
            </a:extLst>
          </p:cNvPr>
          <p:cNvSpPr/>
          <p:nvPr/>
        </p:nvSpPr>
        <p:spPr>
          <a:xfrm>
            <a:off x="7211537" y="293928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Diamond 477">
            <a:extLst>
              <a:ext uri="{FF2B5EF4-FFF2-40B4-BE49-F238E27FC236}">
                <a16:creationId xmlns:a16="http://schemas.microsoft.com/office/drawing/2014/main" id="{152328C5-641B-C920-9B78-9983295A2DA6}"/>
              </a:ext>
            </a:extLst>
          </p:cNvPr>
          <p:cNvSpPr/>
          <p:nvPr/>
        </p:nvSpPr>
        <p:spPr>
          <a:xfrm>
            <a:off x="7497847" y="293928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Diamond 478">
            <a:extLst>
              <a:ext uri="{FF2B5EF4-FFF2-40B4-BE49-F238E27FC236}">
                <a16:creationId xmlns:a16="http://schemas.microsoft.com/office/drawing/2014/main" id="{FB6DA684-C987-DBDA-2148-223D2C6B3E40}"/>
              </a:ext>
            </a:extLst>
          </p:cNvPr>
          <p:cNvSpPr/>
          <p:nvPr/>
        </p:nvSpPr>
        <p:spPr>
          <a:xfrm>
            <a:off x="7641002" y="293928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Diamond 479">
            <a:extLst>
              <a:ext uri="{FF2B5EF4-FFF2-40B4-BE49-F238E27FC236}">
                <a16:creationId xmlns:a16="http://schemas.microsoft.com/office/drawing/2014/main" id="{8CCC49DF-DDEA-B1AF-DC30-9F3EA65EBDF9}"/>
              </a:ext>
            </a:extLst>
          </p:cNvPr>
          <p:cNvSpPr/>
          <p:nvPr/>
        </p:nvSpPr>
        <p:spPr>
          <a:xfrm>
            <a:off x="7784157" y="293928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Diamond 480">
            <a:extLst>
              <a:ext uri="{FF2B5EF4-FFF2-40B4-BE49-F238E27FC236}">
                <a16:creationId xmlns:a16="http://schemas.microsoft.com/office/drawing/2014/main" id="{2B61ADE2-DC79-95A2-6C6B-1F2E040DBACE}"/>
              </a:ext>
            </a:extLst>
          </p:cNvPr>
          <p:cNvSpPr/>
          <p:nvPr/>
        </p:nvSpPr>
        <p:spPr>
          <a:xfrm>
            <a:off x="7927312" y="293928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Diamond 482">
            <a:extLst>
              <a:ext uri="{FF2B5EF4-FFF2-40B4-BE49-F238E27FC236}">
                <a16:creationId xmlns:a16="http://schemas.microsoft.com/office/drawing/2014/main" id="{175BDD97-8576-6D2A-38DC-B5230FAFF6E3}"/>
              </a:ext>
            </a:extLst>
          </p:cNvPr>
          <p:cNvSpPr/>
          <p:nvPr/>
        </p:nvSpPr>
        <p:spPr>
          <a:xfrm>
            <a:off x="8213622" y="293928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Diamond 483">
            <a:extLst>
              <a:ext uri="{FF2B5EF4-FFF2-40B4-BE49-F238E27FC236}">
                <a16:creationId xmlns:a16="http://schemas.microsoft.com/office/drawing/2014/main" id="{4090E9E6-E9A0-CB8C-8B90-97A5EBCB1308}"/>
              </a:ext>
            </a:extLst>
          </p:cNvPr>
          <p:cNvSpPr/>
          <p:nvPr/>
        </p:nvSpPr>
        <p:spPr>
          <a:xfrm>
            <a:off x="8356777" y="293928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Diamond 484">
            <a:extLst>
              <a:ext uri="{FF2B5EF4-FFF2-40B4-BE49-F238E27FC236}">
                <a16:creationId xmlns:a16="http://schemas.microsoft.com/office/drawing/2014/main" id="{6265BC5C-3D39-AD41-618C-A873286BD3E8}"/>
              </a:ext>
            </a:extLst>
          </p:cNvPr>
          <p:cNvSpPr/>
          <p:nvPr/>
        </p:nvSpPr>
        <p:spPr>
          <a:xfrm>
            <a:off x="8499932" y="293928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Diamond 485">
            <a:extLst>
              <a:ext uri="{FF2B5EF4-FFF2-40B4-BE49-F238E27FC236}">
                <a16:creationId xmlns:a16="http://schemas.microsoft.com/office/drawing/2014/main" id="{9B4C9615-3192-6FB6-8B9D-75949C8684B9}"/>
              </a:ext>
            </a:extLst>
          </p:cNvPr>
          <p:cNvSpPr/>
          <p:nvPr/>
        </p:nvSpPr>
        <p:spPr>
          <a:xfrm>
            <a:off x="8643087" y="293928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Diamond 486">
            <a:extLst>
              <a:ext uri="{FF2B5EF4-FFF2-40B4-BE49-F238E27FC236}">
                <a16:creationId xmlns:a16="http://schemas.microsoft.com/office/drawing/2014/main" id="{C2703164-530E-28E4-E559-7C9A422AEC05}"/>
              </a:ext>
            </a:extLst>
          </p:cNvPr>
          <p:cNvSpPr/>
          <p:nvPr/>
        </p:nvSpPr>
        <p:spPr>
          <a:xfrm>
            <a:off x="8786242" y="293928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Diamond 488">
            <a:extLst>
              <a:ext uri="{FF2B5EF4-FFF2-40B4-BE49-F238E27FC236}">
                <a16:creationId xmlns:a16="http://schemas.microsoft.com/office/drawing/2014/main" id="{E3F48221-7615-F4FF-2255-0E08B31BAE3D}"/>
              </a:ext>
            </a:extLst>
          </p:cNvPr>
          <p:cNvSpPr/>
          <p:nvPr/>
        </p:nvSpPr>
        <p:spPr>
          <a:xfrm>
            <a:off x="9072552" y="293928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Diamond 489">
            <a:extLst>
              <a:ext uri="{FF2B5EF4-FFF2-40B4-BE49-F238E27FC236}">
                <a16:creationId xmlns:a16="http://schemas.microsoft.com/office/drawing/2014/main" id="{3710C2C7-74F9-D9EB-61B9-D218B5AA0180}"/>
              </a:ext>
            </a:extLst>
          </p:cNvPr>
          <p:cNvSpPr/>
          <p:nvPr/>
        </p:nvSpPr>
        <p:spPr>
          <a:xfrm>
            <a:off x="9215716" y="293928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Diamond 491">
            <a:extLst>
              <a:ext uri="{FF2B5EF4-FFF2-40B4-BE49-F238E27FC236}">
                <a16:creationId xmlns:a16="http://schemas.microsoft.com/office/drawing/2014/main" id="{8362BCF9-A1BA-62DC-6B8B-E7AB98285C46}"/>
              </a:ext>
            </a:extLst>
          </p:cNvPr>
          <p:cNvSpPr/>
          <p:nvPr/>
        </p:nvSpPr>
        <p:spPr>
          <a:xfrm>
            <a:off x="6495762" y="309215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Diamond 492">
            <a:extLst>
              <a:ext uri="{FF2B5EF4-FFF2-40B4-BE49-F238E27FC236}">
                <a16:creationId xmlns:a16="http://schemas.microsoft.com/office/drawing/2014/main" id="{985EAA45-8EBD-3950-4635-DDE140091DF8}"/>
              </a:ext>
            </a:extLst>
          </p:cNvPr>
          <p:cNvSpPr/>
          <p:nvPr/>
        </p:nvSpPr>
        <p:spPr>
          <a:xfrm>
            <a:off x="6638917" y="309215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Diamond 493">
            <a:extLst>
              <a:ext uri="{FF2B5EF4-FFF2-40B4-BE49-F238E27FC236}">
                <a16:creationId xmlns:a16="http://schemas.microsoft.com/office/drawing/2014/main" id="{3C1BEC7D-C4BD-E75A-9AC6-616F61588229}"/>
              </a:ext>
            </a:extLst>
          </p:cNvPr>
          <p:cNvSpPr/>
          <p:nvPr/>
        </p:nvSpPr>
        <p:spPr>
          <a:xfrm>
            <a:off x="6782072" y="309215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Diamond 494">
            <a:extLst>
              <a:ext uri="{FF2B5EF4-FFF2-40B4-BE49-F238E27FC236}">
                <a16:creationId xmlns:a16="http://schemas.microsoft.com/office/drawing/2014/main" id="{8ECB0D73-7EC7-7F74-04CE-26F34240BEC8}"/>
              </a:ext>
            </a:extLst>
          </p:cNvPr>
          <p:cNvSpPr/>
          <p:nvPr/>
        </p:nvSpPr>
        <p:spPr>
          <a:xfrm>
            <a:off x="6925227" y="309215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Diamond 495">
            <a:extLst>
              <a:ext uri="{FF2B5EF4-FFF2-40B4-BE49-F238E27FC236}">
                <a16:creationId xmlns:a16="http://schemas.microsoft.com/office/drawing/2014/main" id="{AD14EB0D-6790-AC0C-97E8-B79752A6C83D}"/>
              </a:ext>
            </a:extLst>
          </p:cNvPr>
          <p:cNvSpPr/>
          <p:nvPr/>
        </p:nvSpPr>
        <p:spPr>
          <a:xfrm>
            <a:off x="7068382" y="309215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Diamond 497">
            <a:extLst>
              <a:ext uri="{FF2B5EF4-FFF2-40B4-BE49-F238E27FC236}">
                <a16:creationId xmlns:a16="http://schemas.microsoft.com/office/drawing/2014/main" id="{35B78F4A-F6AB-7EA4-AE14-72A0896828D8}"/>
              </a:ext>
            </a:extLst>
          </p:cNvPr>
          <p:cNvSpPr/>
          <p:nvPr/>
        </p:nvSpPr>
        <p:spPr>
          <a:xfrm>
            <a:off x="7354692" y="309215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Diamond 498">
            <a:extLst>
              <a:ext uri="{FF2B5EF4-FFF2-40B4-BE49-F238E27FC236}">
                <a16:creationId xmlns:a16="http://schemas.microsoft.com/office/drawing/2014/main" id="{A041FEE3-7775-A3B4-7F83-5FE6335DE37C}"/>
              </a:ext>
            </a:extLst>
          </p:cNvPr>
          <p:cNvSpPr/>
          <p:nvPr/>
        </p:nvSpPr>
        <p:spPr>
          <a:xfrm>
            <a:off x="7497847" y="309215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Diamond 499">
            <a:extLst>
              <a:ext uri="{FF2B5EF4-FFF2-40B4-BE49-F238E27FC236}">
                <a16:creationId xmlns:a16="http://schemas.microsoft.com/office/drawing/2014/main" id="{92689F61-54D7-1292-6234-7D2D1FD9C283}"/>
              </a:ext>
            </a:extLst>
          </p:cNvPr>
          <p:cNvSpPr/>
          <p:nvPr/>
        </p:nvSpPr>
        <p:spPr>
          <a:xfrm>
            <a:off x="7641002" y="309215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Diamond 501">
            <a:extLst>
              <a:ext uri="{FF2B5EF4-FFF2-40B4-BE49-F238E27FC236}">
                <a16:creationId xmlns:a16="http://schemas.microsoft.com/office/drawing/2014/main" id="{61D5EF71-180B-78E9-EF07-8C930B59CEF8}"/>
              </a:ext>
            </a:extLst>
          </p:cNvPr>
          <p:cNvSpPr/>
          <p:nvPr/>
        </p:nvSpPr>
        <p:spPr>
          <a:xfrm>
            <a:off x="7927312" y="309215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Diamond 502">
            <a:extLst>
              <a:ext uri="{FF2B5EF4-FFF2-40B4-BE49-F238E27FC236}">
                <a16:creationId xmlns:a16="http://schemas.microsoft.com/office/drawing/2014/main" id="{E07312EE-3684-B34F-1BF1-3B18D8205C8E}"/>
              </a:ext>
            </a:extLst>
          </p:cNvPr>
          <p:cNvSpPr/>
          <p:nvPr/>
        </p:nvSpPr>
        <p:spPr>
          <a:xfrm>
            <a:off x="8070467" y="309215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Diamond 504">
            <a:extLst>
              <a:ext uri="{FF2B5EF4-FFF2-40B4-BE49-F238E27FC236}">
                <a16:creationId xmlns:a16="http://schemas.microsoft.com/office/drawing/2014/main" id="{74592769-E427-B8D7-CE27-D2D558691443}"/>
              </a:ext>
            </a:extLst>
          </p:cNvPr>
          <p:cNvSpPr/>
          <p:nvPr/>
        </p:nvSpPr>
        <p:spPr>
          <a:xfrm>
            <a:off x="8356777" y="309215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Diamond 506">
            <a:extLst>
              <a:ext uri="{FF2B5EF4-FFF2-40B4-BE49-F238E27FC236}">
                <a16:creationId xmlns:a16="http://schemas.microsoft.com/office/drawing/2014/main" id="{11EFEC86-CFE8-7211-BC1C-2DE53A1E6C15}"/>
              </a:ext>
            </a:extLst>
          </p:cNvPr>
          <p:cNvSpPr/>
          <p:nvPr/>
        </p:nvSpPr>
        <p:spPr>
          <a:xfrm>
            <a:off x="8643087" y="309215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Diamond 507">
            <a:extLst>
              <a:ext uri="{FF2B5EF4-FFF2-40B4-BE49-F238E27FC236}">
                <a16:creationId xmlns:a16="http://schemas.microsoft.com/office/drawing/2014/main" id="{EF16B49F-E5EC-3CD2-8FBB-0BF2332BA9D9}"/>
              </a:ext>
            </a:extLst>
          </p:cNvPr>
          <p:cNvSpPr/>
          <p:nvPr/>
        </p:nvSpPr>
        <p:spPr>
          <a:xfrm>
            <a:off x="8786242" y="309215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Diamond 508">
            <a:extLst>
              <a:ext uri="{FF2B5EF4-FFF2-40B4-BE49-F238E27FC236}">
                <a16:creationId xmlns:a16="http://schemas.microsoft.com/office/drawing/2014/main" id="{A6F58594-916D-9471-7E8C-D042CFEDFA99}"/>
              </a:ext>
            </a:extLst>
          </p:cNvPr>
          <p:cNvSpPr/>
          <p:nvPr/>
        </p:nvSpPr>
        <p:spPr>
          <a:xfrm>
            <a:off x="8929397" y="309215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Diamond 509">
            <a:extLst>
              <a:ext uri="{FF2B5EF4-FFF2-40B4-BE49-F238E27FC236}">
                <a16:creationId xmlns:a16="http://schemas.microsoft.com/office/drawing/2014/main" id="{AEDE1476-986E-A41E-D276-F2C7D9AC8FE5}"/>
              </a:ext>
            </a:extLst>
          </p:cNvPr>
          <p:cNvSpPr/>
          <p:nvPr/>
        </p:nvSpPr>
        <p:spPr>
          <a:xfrm>
            <a:off x="9072552" y="309215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Diamond 513">
            <a:extLst>
              <a:ext uri="{FF2B5EF4-FFF2-40B4-BE49-F238E27FC236}">
                <a16:creationId xmlns:a16="http://schemas.microsoft.com/office/drawing/2014/main" id="{D11EE974-361A-62C6-1525-268E856CB006}"/>
              </a:ext>
            </a:extLst>
          </p:cNvPr>
          <p:cNvSpPr/>
          <p:nvPr/>
        </p:nvSpPr>
        <p:spPr>
          <a:xfrm>
            <a:off x="6638917" y="324502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Diamond 515">
            <a:extLst>
              <a:ext uri="{FF2B5EF4-FFF2-40B4-BE49-F238E27FC236}">
                <a16:creationId xmlns:a16="http://schemas.microsoft.com/office/drawing/2014/main" id="{AD7C514C-0FFE-1701-D9AB-AA0F3E77C44B}"/>
              </a:ext>
            </a:extLst>
          </p:cNvPr>
          <p:cNvSpPr/>
          <p:nvPr/>
        </p:nvSpPr>
        <p:spPr>
          <a:xfrm>
            <a:off x="6925227" y="324502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Diamond 516">
            <a:extLst>
              <a:ext uri="{FF2B5EF4-FFF2-40B4-BE49-F238E27FC236}">
                <a16:creationId xmlns:a16="http://schemas.microsoft.com/office/drawing/2014/main" id="{FEF8CD8D-31F6-4041-9556-08A6F435BB08}"/>
              </a:ext>
            </a:extLst>
          </p:cNvPr>
          <p:cNvSpPr/>
          <p:nvPr/>
        </p:nvSpPr>
        <p:spPr>
          <a:xfrm>
            <a:off x="7068382" y="324502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Diamond 517">
            <a:extLst>
              <a:ext uri="{FF2B5EF4-FFF2-40B4-BE49-F238E27FC236}">
                <a16:creationId xmlns:a16="http://schemas.microsoft.com/office/drawing/2014/main" id="{40B15EE9-6DC9-1356-AD44-E94646605D2B}"/>
              </a:ext>
            </a:extLst>
          </p:cNvPr>
          <p:cNvSpPr/>
          <p:nvPr/>
        </p:nvSpPr>
        <p:spPr>
          <a:xfrm>
            <a:off x="7211537" y="324502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Diamond 518">
            <a:extLst>
              <a:ext uri="{FF2B5EF4-FFF2-40B4-BE49-F238E27FC236}">
                <a16:creationId xmlns:a16="http://schemas.microsoft.com/office/drawing/2014/main" id="{BB321CE7-CEF4-F3FF-83B3-B5C49677F9A1}"/>
              </a:ext>
            </a:extLst>
          </p:cNvPr>
          <p:cNvSpPr/>
          <p:nvPr/>
        </p:nvSpPr>
        <p:spPr>
          <a:xfrm>
            <a:off x="7354692" y="324502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Diamond 519">
            <a:extLst>
              <a:ext uri="{FF2B5EF4-FFF2-40B4-BE49-F238E27FC236}">
                <a16:creationId xmlns:a16="http://schemas.microsoft.com/office/drawing/2014/main" id="{AF41873D-A0E4-6E78-0DFC-01417E198331}"/>
              </a:ext>
            </a:extLst>
          </p:cNvPr>
          <p:cNvSpPr/>
          <p:nvPr/>
        </p:nvSpPr>
        <p:spPr>
          <a:xfrm>
            <a:off x="7497847" y="324502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Diamond 521">
            <a:extLst>
              <a:ext uri="{FF2B5EF4-FFF2-40B4-BE49-F238E27FC236}">
                <a16:creationId xmlns:a16="http://schemas.microsoft.com/office/drawing/2014/main" id="{E820FF6A-0F36-26B4-4EB0-C7857D098931}"/>
              </a:ext>
            </a:extLst>
          </p:cNvPr>
          <p:cNvSpPr/>
          <p:nvPr/>
        </p:nvSpPr>
        <p:spPr>
          <a:xfrm>
            <a:off x="7784157" y="324502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Diamond 522">
            <a:extLst>
              <a:ext uri="{FF2B5EF4-FFF2-40B4-BE49-F238E27FC236}">
                <a16:creationId xmlns:a16="http://schemas.microsoft.com/office/drawing/2014/main" id="{98256560-1942-80B2-C081-F62A325DAF7A}"/>
              </a:ext>
            </a:extLst>
          </p:cNvPr>
          <p:cNvSpPr/>
          <p:nvPr/>
        </p:nvSpPr>
        <p:spPr>
          <a:xfrm>
            <a:off x="7927312" y="324502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Diamond 523">
            <a:extLst>
              <a:ext uri="{FF2B5EF4-FFF2-40B4-BE49-F238E27FC236}">
                <a16:creationId xmlns:a16="http://schemas.microsoft.com/office/drawing/2014/main" id="{4A51AE08-4E24-5AFF-4AFD-16A975A9DC17}"/>
              </a:ext>
            </a:extLst>
          </p:cNvPr>
          <p:cNvSpPr/>
          <p:nvPr/>
        </p:nvSpPr>
        <p:spPr>
          <a:xfrm>
            <a:off x="8070467" y="324502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Diamond 524">
            <a:extLst>
              <a:ext uri="{FF2B5EF4-FFF2-40B4-BE49-F238E27FC236}">
                <a16:creationId xmlns:a16="http://schemas.microsoft.com/office/drawing/2014/main" id="{49A7C832-A3CD-AFF7-2BED-5A18DA5014BE}"/>
              </a:ext>
            </a:extLst>
          </p:cNvPr>
          <p:cNvSpPr/>
          <p:nvPr/>
        </p:nvSpPr>
        <p:spPr>
          <a:xfrm>
            <a:off x="8213622" y="324502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Diamond 525">
            <a:extLst>
              <a:ext uri="{FF2B5EF4-FFF2-40B4-BE49-F238E27FC236}">
                <a16:creationId xmlns:a16="http://schemas.microsoft.com/office/drawing/2014/main" id="{82D5CECD-6A8C-6FA0-706F-79446A89A774}"/>
              </a:ext>
            </a:extLst>
          </p:cNvPr>
          <p:cNvSpPr/>
          <p:nvPr/>
        </p:nvSpPr>
        <p:spPr>
          <a:xfrm>
            <a:off x="8356777" y="324502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Diamond 526">
            <a:extLst>
              <a:ext uri="{FF2B5EF4-FFF2-40B4-BE49-F238E27FC236}">
                <a16:creationId xmlns:a16="http://schemas.microsoft.com/office/drawing/2014/main" id="{9C829E54-0279-826F-7B26-C8DA8E5BEEFD}"/>
              </a:ext>
            </a:extLst>
          </p:cNvPr>
          <p:cNvSpPr/>
          <p:nvPr/>
        </p:nvSpPr>
        <p:spPr>
          <a:xfrm>
            <a:off x="8499932" y="324502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Diamond 527">
            <a:extLst>
              <a:ext uri="{FF2B5EF4-FFF2-40B4-BE49-F238E27FC236}">
                <a16:creationId xmlns:a16="http://schemas.microsoft.com/office/drawing/2014/main" id="{55E61AC2-821F-A153-1233-50D60151FDC4}"/>
              </a:ext>
            </a:extLst>
          </p:cNvPr>
          <p:cNvSpPr/>
          <p:nvPr/>
        </p:nvSpPr>
        <p:spPr>
          <a:xfrm>
            <a:off x="8643087" y="324502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Diamond 529">
            <a:extLst>
              <a:ext uri="{FF2B5EF4-FFF2-40B4-BE49-F238E27FC236}">
                <a16:creationId xmlns:a16="http://schemas.microsoft.com/office/drawing/2014/main" id="{6897FD95-08E3-E16A-E893-1FC95CA0466D}"/>
              </a:ext>
            </a:extLst>
          </p:cNvPr>
          <p:cNvSpPr/>
          <p:nvPr/>
        </p:nvSpPr>
        <p:spPr>
          <a:xfrm>
            <a:off x="8929397" y="324502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Diamond 530">
            <a:extLst>
              <a:ext uri="{FF2B5EF4-FFF2-40B4-BE49-F238E27FC236}">
                <a16:creationId xmlns:a16="http://schemas.microsoft.com/office/drawing/2014/main" id="{38F4086E-5774-C87E-E9F6-D442D2DADF37}"/>
              </a:ext>
            </a:extLst>
          </p:cNvPr>
          <p:cNvSpPr/>
          <p:nvPr/>
        </p:nvSpPr>
        <p:spPr>
          <a:xfrm>
            <a:off x="9072552" y="324502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Diamond 531">
            <a:extLst>
              <a:ext uri="{FF2B5EF4-FFF2-40B4-BE49-F238E27FC236}">
                <a16:creationId xmlns:a16="http://schemas.microsoft.com/office/drawing/2014/main" id="{7C7EA04C-F8D7-8F1E-BC92-81A604ED2640}"/>
              </a:ext>
            </a:extLst>
          </p:cNvPr>
          <p:cNvSpPr/>
          <p:nvPr/>
        </p:nvSpPr>
        <p:spPr>
          <a:xfrm>
            <a:off x="9215716" y="324502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Diamond 533">
            <a:extLst>
              <a:ext uri="{FF2B5EF4-FFF2-40B4-BE49-F238E27FC236}">
                <a16:creationId xmlns:a16="http://schemas.microsoft.com/office/drawing/2014/main" id="{E41E5D68-8707-0364-AE13-60DCBEE2EE30}"/>
              </a:ext>
            </a:extLst>
          </p:cNvPr>
          <p:cNvSpPr/>
          <p:nvPr/>
        </p:nvSpPr>
        <p:spPr>
          <a:xfrm>
            <a:off x="6495762" y="339789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Diamond 534">
            <a:extLst>
              <a:ext uri="{FF2B5EF4-FFF2-40B4-BE49-F238E27FC236}">
                <a16:creationId xmlns:a16="http://schemas.microsoft.com/office/drawing/2014/main" id="{28931175-26E7-1C2D-1684-305DF76243A5}"/>
              </a:ext>
            </a:extLst>
          </p:cNvPr>
          <p:cNvSpPr/>
          <p:nvPr/>
        </p:nvSpPr>
        <p:spPr>
          <a:xfrm>
            <a:off x="6638917" y="339789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Diamond 535">
            <a:extLst>
              <a:ext uri="{FF2B5EF4-FFF2-40B4-BE49-F238E27FC236}">
                <a16:creationId xmlns:a16="http://schemas.microsoft.com/office/drawing/2014/main" id="{C9B928C4-5136-875B-F66F-FC23FBB25C1B}"/>
              </a:ext>
            </a:extLst>
          </p:cNvPr>
          <p:cNvSpPr/>
          <p:nvPr/>
        </p:nvSpPr>
        <p:spPr>
          <a:xfrm>
            <a:off x="6782072" y="339789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Diamond 536">
            <a:extLst>
              <a:ext uri="{FF2B5EF4-FFF2-40B4-BE49-F238E27FC236}">
                <a16:creationId xmlns:a16="http://schemas.microsoft.com/office/drawing/2014/main" id="{4C606703-D247-1D39-1C58-2FC64EC03939}"/>
              </a:ext>
            </a:extLst>
          </p:cNvPr>
          <p:cNvSpPr/>
          <p:nvPr/>
        </p:nvSpPr>
        <p:spPr>
          <a:xfrm>
            <a:off x="6925227" y="339789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Diamond 537">
            <a:extLst>
              <a:ext uri="{FF2B5EF4-FFF2-40B4-BE49-F238E27FC236}">
                <a16:creationId xmlns:a16="http://schemas.microsoft.com/office/drawing/2014/main" id="{C85AE837-905E-D4FB-68CF-1C1FD672DB28}"/>
              </a:ext>
            </a:extLst>
          </p:cNvPr>
          <p:cNvSpPr/>
          <p:nvPr/>
        </p:nvSpPr>
        <p:spPr>
          <a:xfrm>
            <a:off x="7068382" y="339789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Diamond 539">
            <a:extLst>
              <a:ext uri="{FF2B5EF4-FFF2-40B4-BE49-F238E27FC236}">
                <a16:creationId xmlns:a16="http://schemas.microsoft.com/office/drawing/2014/main" id="{3DC820C8-C3B4-7819-3D97-0617971C7349}"/>
              </a:ext>
            </a:extLst>
          </p:cNvPr>
          <p:cNvSpPr/>
          <p:nvPr/>
        </p:nvSpPr>
        <p:spPr>
          <a:xfrm>
            <a:off x="7354692" y="339789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Diamond 540">
            <a:extLst>
              <a:ext uri="{FF2B5EF4-FFF2-40B4-BE49-F238E27FC236}">
                <a16:creationId xmlns:a16="http://schemas.microsoft.com/office/drawing/2014/main" id="{34366326-E643-21C9-709A-DBA07ABACBD5}"/>
              </a:ext>
            </a:extLst>
          </p:cNvPr>
          <p:cNvSpPr/>
          <p:nvPr/>
        </p:nvSpPr>
        <p:spPr>
          <a:xfrm>
            <a:off x="7497847" y="339789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Diamond 541">
            <a:extLst>
              <a:ext uri="{FF2B5EF4-FFF2-40B4-BE49-F238E27FC236}">
                <a16:creationId xmlns:a16="http://schemas.microsoft.com/office/drawing/2014/main" id="{8C0E542E-D274-4522-D656-24266E88FF62}"/>
              </a:ext>
            </a:extLst>
          </p:cNvPr>
          <p:cNvSpPr/>
          <p:nvPr/>
        </p:nvSpPr>
        <p:spPr>
          <a:xfrm>
            <a:off x="7641002" y="339789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Diamond 542">
            <a:extLst>
              <a:ext uri="{FF2B5EF4-FFF2-40B4-BE49-F238E27FC236}">
                <a16:creationId xmlns:a16="http://schemas.microsoft.com/office/drawing/2014/main" id="{AC8C4BEB-3605-1632-8D98-D407CFBB5D9E}"/>
              </a:ext>
            </a:extLst>
          </p:cNvPr>
          <p:cNvSpPr/>
          <p:nvPr/>
        </p:nvSpPr>
        <p:spPr>
          <a:xfrm>
            <a:off x="7784157" y="339789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Diamond 543">
            <a:extLst>
              <a:ext uri="{FF2B5EF4-FFF2-40B4-BE49-F238E27FC236}">
                <a16:creationId xmlns:a16="http://schemas.microsoft.com/office/drawing/2014/main" id="{F5943702-C2D6-153E-820A-DC4C401D61C0}"/>
              </a:ext>
            </a:extLst>
          </p:cNvPr>
          <p:cNvSpPr/>
          <p:nvPr/>
        </p:nvSpPr>
        <p:spPr>
          <a:xfrm>
            <a:off x="7927312" y="339789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Diamond 544">
            <a:extLst>
              <a:ext uri="{FF2B5EF4-FFF2-40B4-BE49-F238E27FC236}">
                <a16:creationId xmlns:a16="http://schemas.microsoft.com/office/drawing/2014/main" id="{9A6E7D97-DB35-0505-C35E-9FB07BC898FD}"/>
              </a:ext>
            </a:extLst>
          </p:cNvPr>
          <p:cNvSpPr/>
          <p:nvPr/>
        </p:nvSpPr>
        <p:spPr>
          <a:xfrm>
            <a:off x="8070467" y="339789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Diamond 546">
            <a:extLst>
              <a:ext uri="{FF2B5EF4-FFF2-40B4-BE49-F238E27FC236}">
                <a16:creationId xmlns:a16="http://schemas.microsoft.com/office/drawing/2014/main" id="{AE16F554-47B1-105A-6F91-DFDD55724CFD}"/>
              </a:ext>
            </a:extLst>
          </p:cNvPr>
          <p:cNvSpPr/>
          <p:nvPr/>
        </p:nvSpPr>
        <p:spPr>
          <a:xfrm>
            <a:off x="8356777" y="339789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Diamond 547">
            <a:extLst>
              <a:ext uri="{FF2B5EF4-FFF2-40B4-BE49-F238E27FC236}">
                <a16:creationId xmlns:a16="http://schemas.microsoft.com/office/drawing/2014/main" id="{BBCF0843-DEFA-0083-F4EC-A9491ABDD8C1}"/>
              </a:ext>
            </a:extLst>
          </p:cNvPr>
          <p:cNvSpPr/>
          <p:nvPr/>
        </p:nvSpPr>
        <p:spPr>
          <a:xfrm>
            <a:off x="8499932" y="339789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Diamond 548">
            <a:extLst>
              <a:ext uri="{FF2B5EF4-FFF2-40B4-BE49-F238E27FC236}">
                <a16:creationId xmlns:a16="http://schemas.microsoft.com/office/drawing/2014/main" id="{22D62EC4-C245-7DED-E24A-7340D2A84ABA}"/>
              </a:ext>
            </a:extLst>
          </p:cNvPr>
          <p:cNvSpPr/>
          <p:nvPr/>
        </p:nvSpPr>
        <p:spPr>
          <a:xfrm>
            <a:off x="8643087" y="339789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Diamond 549">
            <a:extLst>
              <a:ext uri="{FF2B5EF4-FFF2-40B4-BE49-F238E27FC236}">
                <a16:creationId xmlns:a16="http://schemas.microsoft.com/office/drawing/2014/main" id="{A6C62750-3797-4718-E368-72D6B97E64FE}"/>
              </a:ext>
            </a:extLst>
          </p:cNvPr>
          <p:cNvSpPr/>
          <p:nvPr/>
        </p:nvSpPr>
        <p:spPr>
          <a:xfrm>
            <a:off x="8786242" y="339789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Diamond 550">
            <a:extLst>
              <a:ext uri="{FF2B5EF4-FFF2-40B4-BE49-F238E27FC236}">
                <a16:creationId xmlns:a16="http://schemas.microsoft.com/office/drawing/2014/main" id="{3873442B-44CC-C10D-F240-3EA1734C723C}"/>
              </a:ext>
            </a:extLst>
          </p:cNvPr>
          <p:cNvSpPr/>
          <p:nvPr/>
        </p:nvSpPr>
        <p:spPr>
          <a:xfrm>
            <a:off x="8929397" y="339789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Diamond 551">
            <a:extLst>
              <a:ext uri="{FF2B5EF4-FFF2-40B4-BE49-F238E27FC236}">
                <a16:creationId xmlns:a16="http://schemas.microsoft.com/office/drawing/2014/main" id="{5F8F3296-7467-62D0-3A89-FB3B60F5058C}"/>
              </a:ext>
            </a:extLst>
          </p:cNvPr>
          <p:cNvSpPr/>
          <p:nvPr/>
        </p:nvSpPr>
        <p:spPr>
          <a:xfrm>
            <a:off x="9072552" y="339789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Diamond 552">
            <a:extLst>
              <a:ext uri="{FF2B5EF4-FFF2-40B4-BE49-F238E27FC236}">
                <a16:creationId xmlns:a16="http://schemas.microsoft.com/office/drawing/2014/main" id="{3D564F1F-0891-8885-C9BE-6FE40F6F8E2B}"/>
              </a:ext>
            </a:extLst>
          </p:cNvPr>
          <p:cNvSpPr/>
          <p:nvPr/>
        </p:nvSpPr>
        <p:spPr>
          <a:xfrm>
            <a:off x="9215716" y="339789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Diamond 555">
            <a:extLst>
              <a:ext uri="{FF2B5EF4-FFF2-40B4-BE49-F238E27FC236}">
                <a16:creationId xmlns:a16="http://schemas.microsoft.com/office/drawing/2014/main" id="{CA40901B-CAD1-A5E5-836B-B0E997E90F55}"/>
              </a:ext>
            </a:extLst>
          </p:cNvPr>
          <p:cNvSpPr/>
          <p:nvPr/>
        </p:nvSpPr>
        <p:spPr>
          <a:xfrm>
            <a:off x="6638917" y="355076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Diamond 557">
            <a:extLst>
              <a:ext uri="{FF2B5EF4-FFF2-40B4-BE49-F238E27FC236}">
                <a16:creationId xmlns:a16="http://schemas.microsoft.com/office/drawing/2014/main" id="{A2CD1D4D-49AF-639F-5E68-ECCADE57461E}"/>
              </a:ext>
            </a:extLst>
          </p:cNvPr>
          <p:cNvSpPr/>
          <p:nvPr/>
        </p:nvSpPr>
        <p:spPr>
          <a:xfrm>
            <a:off x="6925227" y="355076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Diamond 558">
            <a:extLst>
              <a:ext uri="{FF2B5EF4-FFF2-40B4-BE49-F238E27FC236}">
                <a16:creationId xmlns:a16="http://schemas.microsoft.com/office/drawing/2014/main" id="{22121AFA-FB2E-A769-1151-2AF667F46385}"/>
              </a:ext>
            </a:extLst>
          </p:cNvPr>
          <p:cNvSpPr/>
          <p:nvPr/>
        </p:nvSpPr>
        <p:spPr>
          <a:xfrm>
            <a:off x="7068382" y="355076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Diamond 559">
            <a:extLst>
              <a:ext uri="{FF2B5EF4-FFF2-40B4-BE49-F238E27FC236}">
                <a16:creationId xmlns:a16="http://schemas.microsoft.com/office/drawing/2014/main" id="{3E6B7DC6-8FD4-0024-20E6-E3AFDFBC2CB8}"/>
              </a:ext>
            </a:extLst>
          </p:cNvPr>
          <p:cNvSpPr/>
          <p:nvPr/>
        </p:nvSpPr>
        <p:spPr>
          <a:xfrm>
            <a:off x="7211537" y="355076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Diamond 561">
            <a:extLst>
              <a:ext uri="{FF2B5EF4-FFF2-40B4-BE49-F238E27FC236}">
                <a16:creationId xmlns:a16="http://schemas.microsoft.com/office/drawing/2014/main" id="{26281C87-6784-CFC0-0C87-3820D80D65DA}"/>
              </a:ext>
            </a:extLst>
          </p:cNvPr>
          <p:cNvSpPr/>
          <p:nvPr/>
        </p:nvSpPr>
        <p:spPr>
          <a:xfrm>
            <a:off x="7497847" y="355076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Diamond 562">
            <a:extLst>
              <a:ext uri="{FF2B5EF4-FFF2-40B4-BE49-F238E27FC236}">
                <a16:creationId xmlns:a16="http://schemas.microsoft.com/office/drawing/2014/main" id="{9E86575A-38F2-E18A-D8FE-E4758B0001C6}"/>
              </a:ext>
            </a:extLst>
          </p:cNvPr>
          <p:cNvSpPr/>
          <p:nvPr/>
        </p:nvSpPr>
        <p:spPr>
          <a:xfrm>
            <a:off x="7641002" y="355076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Diamond 566">
            <a:extLst>
              <a:ext uri="{FF2B5EF4-FFF2-40B4-BE49-F238E27FC236}">
                <a16:creationId xmlns:a16="http://schemas.microsoft.com/office/drawing/2014/main" id="{AC5F2804-1A0F-4043-A585-9EEFA8F87E41}"/>
              </a:ext>
            </a:extLst>
          </p:cNvPr>
          <p:cNvSpPr/>
          <p:nvPr/>
        </p:nvSpPr>
        <p:spPr>
          <a:xfrm>
            <a:off x="8213622" y="355076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Diamond 567">
            <a:extLst>
              <a:ext uri="{FF2B5EF4-FFF2-40B4-BE49-F238E27FC236}">
                <a16:creationId xmlns:a16="http://schemas.microsoft.com/office/drawing/2014/main" id="{783256CC-09DE-9401-0070-843E38D2EEB1}"/>
              </a:ext>
            </a:extLst>
          </p:cNvPr>
          <p:cNvSpPr/>
          <p:nvPr/>
        </p:nvSpPr>
        <p:spPr>
          <a:xfrm>
            <a:off x="8356777" y="355076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Diamond 569">
            <a:extLst>
              <a:ext uri="{FF2B5EF4-FFF2-40B4-BE49-F238E27FC236}">
                <a16:creationId xmlns:a16="http://schemas.microsoft.com/office/drawing/2014/main" id="{8C9C15C6-FE69-88D3-6D8F-73A4F9E5D0A2}"/>
              </a:ext>
            </a:extLst>
          </p:cNvPr>
          <p:cNvSpPr/>
          <p:nvPr/>
        </p:nvSpPr>
        <p:spPr>
          <a:xfrm>
            <a:off x="8643087" y="355076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Diamond 570">
            <a:extLst>
              <a:ext uri="{FF2B5EF4-FFF2-40B4-BE49-F238E27FC236}">
                <a16:creationId xmlns:a16="http://schemas.microsoft.com/office/drawing/2014/main" id="{A21E5F3A-2FF0-9567-B4C5-840765696F78}"/>
              </a:ext>
            </a:extLst>
          </p:cNvPr>
          <p:cNvSpPr/>
          <p:nvPr/>
        </p:nvSpPr>
        <p:spPr>
          <a:xfrm>
            <a:off x="8786242" y="355076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Diamond 571">
            <a:extLst>
              <a:ext uri="{FF2B5EF4-FFF2-40B4-BE49-F238E27FC236}">
                <a16:creationId xmlns:a16="http://schemas.microsoft.com/office/drawing/2014/main" id="{B4FEA0DF-1DC1-811E-DC39-2BA8741D2FFB}"/>
              </a:ext>
            </a:extLst>
          </p:cNvPr>
          <p:cNvSpPr/>
          <p:nvPr/>
        </p:nvSpPr>
        <p:spPr>
          <a:xfrm>
            <a:off x="8929397" y="355076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Diamond 572">
            <a:extLst>
              <a:ext uri="{FF2B5EF4-FFF2-40B4-BE49-F238E27FC236}">
                <a16:creationId xmlns:a16="http://schemas.microsoft.com/office/drawing/2014/main" id="{9C103CB6-AC5A-7663-450D-5609DE559843}"/>
              </a:ext>
            </a:extLst>
          </p:cNvPr>
          <p:cNvSpPr/>
          <p:nvPr/>
        </p:nvSpPr>
        <p:spPr>
          <a:xfrm>
            <a:off x="9072552" y="355076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Diamond 575">
            <a:extLst>
              <a:ext uri="{FF2B5EF4-FFF2-40B4-BE49-F238E27FC236}">
                <a16:creationId xmlns:a16="http://schemas.microsoft.com/office/drawing/2014/main" id="{9041D920-C404-EB98-5E1A-79EEC8690055}"/>
              </a:ext>
            </a:extLst>
          </p:cNvPr>
          <p:cNvSpPr/>
          <p:nvPr/>
        </p:nvSpPr>
        <p:spPr>
          <a:xfrm>
            <a:off x="6495762" y="370363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Diamond 576">
            <a:extLst>
              <a:ext uri="{FF2B5EF4-FFF2-40B4-BE49-F238E27FC236}">
                <a16:creationId xmlns:a16="http://schemas.microsoft.com/office/drawing/2014/main" id="{54745051-AE1E-89CA-722B-4C9B4A3312CB}"/>
              </a:ext>
            </a:extLst>
          </p:cNvPr>
          <p:cNvSpPr/>
          <p:nvPr/>
        </p:nvSpPr>
        <p:spPr>
          <a:xfrm>
            <a:off x="6638917" y="370363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Diamond 577">
            <a:extLst>
              <a:ext uri="{FF2B5EF4-FFF2-40B4-BE49-F238E27FC236}">
                <a16:creationId xmlns:a16="http://schemas.microsoft.com/office/drawing/2014/main" id="{DDB28802-E147-6344-4BE5-75F6FF446AC7}"/>
              </a:ext>
            </a:extLst>
          </p:cNvPr>
          <p:cNvSpPr/>
          <p:nvPr/>
        </p:nvSpPr>
        <p:spPr>
          <a:xfrm>
            <a:off x="6782072" y="370363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Diamond 578">
            <a:extLst>
              <a:ext uri="{FF2B5EF4-FFF2-40B4-BE49-F238E27FC236}">
                <a16:creationId xmlns:a16="http://schemas.microsoft.com/office/drawing/2014/main" id="{A343C3D4-14D5-C08C-FF9B-7E0E57E7010F}"/>
              </a:ext>
            </a:extLst>
          </p:cNvPr>
          <p:cNvSpPr/>
          <p:nvPr/>
        </p:nvSpPr>
        <p:spPr>
          <a:xfrm>
            <a:off x="6925227" y="370363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Diamond 579">
            <a:extLst>
              <a:ext uri="{FF2B5EF4-FFF2-40B4-BE49-F238E27FC236}">
                <a16:creationId xmlns:a16="http://schemas.microsoft.com/office/drawing/2014/main" id="{6973F33A-F52E-E96E-CC21-C1F84D3DBF71}"/>
              </a:ext>
            </a:extLst>
          </p:cNvPr>
          <p:cNvSpPr/>
          <p:nvPr/>
        </p:nvSpPr>
        <p:spPr>
          <a:xfrm>
            <a:off x="7068382" y="370363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Diamond 580">
            <a:extLst>
              <a:ext uri="{FF2B5EF4-FFF2-40B4-BE49-F238E27FC236}">
                <a16:creationId xmlns:a16="http://schemas.microsoft.com/office/drawing/2014/main" id="{D045398F-ADD9-B7D4-5C16-C5538B8D6BB4}"/>
              </a:ext>
            </a:extLst>
          </p:cNvPr>
          <p:cNvSpPr/>
          <p:nvPr/>
        </p:nvSpPr>
        <p:spPr>
          <a:xfrm>
            <a:off x="7211537" y="370363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Diamond 581">
            <a:extLst>
              <a:ext uri="{FF2B5EF4-FFF2-40B4-BE49-F238E27FC236}">
                <a16:creationId xmlns:a16="http://schemas.microsoft.com/office/drawing/2014/main" id="{B1D94144-6194-F12B-0376-912FD7142BBF}"/>
              </a:ext>
            </a:extLst>
          </p:cNvPr>
          <p:cNvSpPr/>
          <p:nvPr/>
        </p:nvSpPr>
        <p:spPr>
          <a:xfrm>
            <a:off x="7354692" y="370363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Diamond 582">
            <a:extLst>
              <a:ext uri="{FF2B5EF4-FFF2-40B4-BE49-F238E27FC236}">
                <a16:creationId xmlns:a16="http://schemas.microsoft.com/office/drawing/2014/main" id="{0062F817-02C0-0866-B635-6E765788F2C1}"/>
              </a:ext>
            </a:extLst>
          </p:cNvPr>
          <p:cNvSpPr/>
          <p:nvPr/>
        </p:nvSpPr>
        <p:spPr>
          <a:xfrm>
            <a:off x="7497847" y="370363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Diamond 584">
            <a:extLst>
              <a:ext uri="{FF2B5EF4-FFF2-40B4-BE49-F238E27FC236}">
                <a16:creationId xmlns:a16="http://schemas.microsoft.com/office/drawing/2014/main" id="{7FA29209-E3AA-BB81-D166-94D146A40328}"/>
              </a:ext>
            </a:extLst>
          </p:cNvPr>
          <p:cNvSpPr/>
          <p:nvPr/>
        </p:nvSpPr>
        <p:spPr>
          <a:xfrm>
            <a:off x="7784157" y="370363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Diamond 585">
            <a:extLst>
              <a:ext uri="{FF2B5EF4-FFF2-40B4-BE49-F238E27FC236}">
                <a16:creationId xmlns:a16="http://schemas.microsoft.com/office/drawing/2014/main" id="{D8431747-7C57-5DE7-3AB0-7EB399FE3798}"/>
              </a:ext>
            </a:extLst>
          </p:cNvPr>
          <p:cNvSpPr/>
          <p:nvPr/>
        </p:nvSpPr>
        <p:spPr>
          <a:xfrm>
            <a:off x="7927312" y="370363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Diamond 586">
            <a:extLst>
              <a:ext uri="{FF2B5EF4-FFF2-40B4-BE49-F238E27FC236}">
                <a16:creationId xmlns:a16="http://schemas.microsoft.com/office/drawing/2014/main" id="{508123CB-EF5D-9723-4919-4BCDC8899B94}"/>
              </a:ext>
            </a:extLst>
          </p:cNvPr>
          <p:cNvSpPr/>
          <p:nvPr/>
        </p:nvSpPr>
        <p:spPr>
          <a:xfrm>
            <a:off x="8070467" y="370363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Diamond 587">
            <a:extLst>
              <a:ext uri="{FF2B5EF4-FFF2-40B4-BE49-F238E27FC236}">
                <a16:creationId xmlns:a16="http://schemas.microsoft.com/office/drawing/2014/main" id="{9EC3A4DC-0252-2508-5EA7-D7C4E8962BA5}"/>
              </a:ext>
            </a:extLst>
          </p:cNvPr>
          <p:cNvSpPr/>
          <p:nvPr/>
        </p:nvSpPr>
        <p:spPr>
          <a:xfrm>
            <a:off x="8213622" y="370363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Diamond 588">
            <a:extLst>
              <a:ext uri="{FF2B5EF4-FFF2-40B4-BE49-F238E27FC236}">
                <a16:creationId xmlns:a16="http://schemas.microsoft.com/office/drawing/2014/main" id="{8A87FAE1-5481-2767-2797-1D2DD0AD11BF}"/>
              </a:ext>
            </a:extLst>
          </p:cNvPr>
          <p:cNvSpPr/>
          <p:nvPr/>
        </p:nvSpPr>
        <p:spPr>
          <a:xfrm>
            <a:off x="8356777" y="370363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Diamond 589">
            <a:extLst>
              <a:ext uri="{FF2B5EF4-FFF2-40B4-BE49-F238E27FC236}">
                <a16:creationId xmlns:a16="http://schemas.microsoft.com/office/drawing/2014/main" id="{8A521FC4-EC0E-E1F1-A2FF-93D2A0BEB53E}"/>
              </a:ext>
            </a:extLst>
          </p:cNvPr>
          <p:cNvSpPr/>
          <p:nvPr/>
        </p:nvSpPr>
        <p:spPr>
          <a:xfrm>
            <a:off x="8499932" y="370363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Diamond 590">
            <a:extLst>
              <a:ext uri="{FF2B5EF4-FFF2-40B4-BE49-F238E27FC236}">
                <a16:creationId xmlns:a16="http://schemas.microsoft.com/office/drawing/2014/main" id="{29DB3564-1757-DE61-B440-67BED4D5B1B6}"/>
              </a:ext>
            </a:extLst>
          </p:cNvPr>
          <p:cNvSpPr/>
          <p:nvPr/>
        </p:nvSpPr>
        <p:spPr>
          <a:xfrm>
            <a:off x="8643087" y="370363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Diamond 592">
            <a:extLst>
              <a:ext uri="{FF2B5EF4-FFF2-40B4-BE49-F238E27FC236}">
                <a16:creationId xmlns:a16="http://schemas.microsoft.com/office/drawing/2014/main" id="{55616EED-C9F3-CA7B-F972-AEF2E566AA20}"/>
              </a:ext>
            </a:extLst>
          </p:cNvPr>
          <p:cNvSpPr/>
          <p:nvPr/>
        </p:nvSpPr>
        <p:spPr>
          <a:xfrm>
            <a:off x="8929397" y="370363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Diamond 593">
            <a:extLst>
              <a:ext uri="{FF2B5EF4-FFF2-40B4-BE49-F238E27FC236}">
                <a16:creationId xmlns:a16="http://schemas.microsoft.com/office/drawing/2014/main" id="{88412508-5428-5FF9-6D90-85CA1500966A}"/>
              </a:ext>
            </a:extLst>
          </p:cNvPr>
          <p:cNvSpPr/>
          <p:nvPr/>
        </p:nvSpPr>
        <p:spPr>
          <a:xfrm>
            <a:off x="9072552" y="370363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Diamond 594">
            <a:extLst>
              <a:ext uri="{FF2B5EF4-FFF2-40B4-BE49-F238E27FC236}">
                <a16:creationId xmlns:a16="http://schemas.microsoft.com/office/drawing/2014/main" id="{5374ED1F-A2B1-9654-2B2E-0DD11EC60149}"/>
              </a:ext>
            </a:extLst>
          </p:cNvPr>
          <p:cNvSpPr/>
          <p:nvPr/>
        </p:nvSpPr>
        <p:spPr>
          <a:xfrm>
            <a:off x="9215716" y="370363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Diamond 597">
            <a:extLst>
              <a:ext uri="{FF2B5EF4-FFF2-40B4-BE49-F238E27FC236}">
                <a16:creationId xmlns:a16="http://schemas.microsoft.com/office/drawing/2014/main" id="{4FC84532-B204-2735-EAF2-402615760CEF}"/>
              </a:ext>
            </a:extLst>
          </p:cNvPr>
          <p:cNvSpPr/>
          <p:nvPr/>
        </p:nvSpPr>
        <p:spPr>
          <a:xfrm>
            <a:off x="6638917" y="3856499"/>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Diamond 598">
            <a:extLst>
              <a:ext uri="{FF2B5EF4-FFF2-40B4-BE49-F238E27FC236}">
                <a16:creationId xmlns:a16="http://schemas.microsoft.com/office/drawing/2014/main" id="{B3B32F1C-1798-64CC-195A-5E35CABCA59A}"/>
              </a:ext>
            </a:extLst>
          </p:cNvPr>
          <p:cNvSpPr/>
          <p:nvPr/>
        </p:nvSpPr>
        <p:spPr>
          <a:xfrm>
            <a:off x="6782072" y="3856499"/>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Diamond 601">
            <a:extLst>
              <a:ext uri="{FF2B5EF4-FFF2-40B4-BE49-F238E27FC236}">
                <a16:creationId xmlns:a16="http://schemas.microsoft.com/office/drawing/2014/main" id="{E910248C-96A9-378A-5774-32CD9922AA4C}"/>
              </a:ext>
            </a:extLst>
          </p:cNvPr>
          <p:cNvSpPr/>
          <p:nvPr/>
        </p:nvSpPr>
        <p:spPr>
          <a:xfrm>
            <a:off x="7211537" y="3856499"/>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Diamond 602">
            <a:extLst>
              <a:ext uri="{FF2B5EF4-FFF2-40B4-BE49-F238E27FC236}">
                <a16:creationId xmlns:a16="http://schemas.microsoft.com/office/drawing/2014/main" id="{B9BF8F92-0A29-CF2E-2939-C3BEA94F78F9}"/>
              </a:ext>
            </a:extLst>
          </p:cNvPr>
          <p:cNvSpPr/>
          <p:nvPr/>
        </p:nvSpPr>
        <p:spPr>
          <a:xfrm>
            <a:off x="7354692" y="3856499"/>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Diamond 603">
            <a:extLst>
              <a:ext uri="{FF2B5EF4-FFF2-40B4-BE49-F238E27FC236}">
                <a16:creationId xmlns:a16="http://schemas.microsoft.com/office/drawing/2014/main" id="{D0B63D28-70A8-A081-C476-B0FF42E70C63}"/>
              </a:ext>
            </a:extLst>
          </p:cNvPr>
          <p:cNvSpPr/>
          <p:nvPr/>
        </p:nvSpPr>
        <p:spPr>
          <a:xfrm>
            <a:off x="7497847" y="3856499"/>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Diamond 605">
            <a:extLst>
              <a:ext uri="{FF2B5EF4-FFF2-40B4-BE49-F238E27FC236}">
                <a16:creationId xmlns:a16="http://schemas.microsoft.com/office/drawing/2014/main" id="{A31AFBC6-B569-7811-3A14-C4BF1A2EF32B}"/>
              </a:ext>
            </a:extLst>
          </p:cNvPr>
          <p:cNvSpPr/>
          <p:nvPr/>
        </p:nvSpPr>
        <p:spPr>
          <a:xfrm>
            <a:off x="7784157" y="3856499"/>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Diamond 606">
            <a:extLst>
              <a:ext uri="{FF2B5EF4-FFF2-40B4-BE49-F238E27FC236}">
                <a16:creationId xmlns:a16="http://schemas.microsoft.com/office/drawing/2014/main" id="{BF79CC95-17D8-FD01-CC4D-E88E41FA972E}"/>
              </a:ext>
            </a:extLst>
          </p:cNvPr>
          <p:cNvSpPr/>
          <p:nvPr/>
        </p:nvSpPr>
        <p:spPr>
          <a:xfrm>
            <a:off x="7927312" y="3856499"/>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Diamond 608">
            <a:extLst>
              <a:ext uri="{FF2B5EF4-FFF2-40B4-BE49-F238E27FC236}">
                <a16:creationId xmlns:a16="http://schemas.microsoft.com/office/drawing/2014/main" id="{52419192-BC1D-431A-03DD-6A741CED0D53}"/>
              </a:ext>
            </a:extLst>
          </p:cNvPr>
          <p:cNvSpPr/>
          <p:nvPr/>
        </p:nvSpPr>
        <p:spPr>
          <a:xfrm>
            <a:off x="8213622" y="3856499"/>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Diamond 611">
            <a:extLst>
              <a:ext uri="{FF2B5EF4-FFF2-40B4-BE49-F238E27FC236}">
                <a16:creationId xmlns:a16="http://schemas.microsoft.com/office/drawing/2014/main" id="{EFA02AF6-9BAF-7041-72C0-FFB8FD06EA92}"/>
              </a:ext>
            </a:extLst>
          </p:cNvPr>
          <p:cNvSpPr/>
          <p:nvPr/>
        </p:nvSpPr>
        <p:spPr>
          <a:xfrm>
            <a:off x="8643087" y="3856499"/>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Diamond 613">
            <a:extLst>
              <a:ext uri="{FF2B5EF4-FFF2-40B4-BE49-F238E27FC236}">
                <a16:creationId xmlns:a16="http://schemas.microsoft.com/office/drawing/2014/main" id="{9A513007-9952-68D6-B497-F1EED1D51128}"/>
              </a:ext>
            </a:extLst>
          </p:cNvPr>
          <p:cNvSpPr/>
          <p:nvPr/>
        </p:nvSpPr>
        <p:spPr>
          <a:xfrm>
            <a:off x="8929397" y="3856499"/>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1" name="Picture 620">
            <a:extLst>
              <a:ext uri="{FF2B5EF4-FFF2-40B4-BE49-F238E27FC236}">
                <a16:creationId xmlns:a16="http://schemas.microsoft.com/office/drawing/2014/main" id="{93D75676-3FBC-8253-2295-298783BC1445}"/>
              </a:ext>
            </a:extLst>
          </p:cNvPr>
          <p:cNvPicPr>
            <a:picLocks noChangeAspect="1"/>
          </p:cNvPicPr>
          <p:nvPr/>
        </p:nvPicPr>
        <p:blipFill>
          <a:blip r:embed="rId3"/>
          <a:stretch>
            <a:fillRect/>
          </a:stretch>
        </p:blipFill>
        <p:spPr>
          <a:xfrm>
            <a:off x="8829798" y="5137075"/>
            <a:ext cx="716881" cy="630856"/>
          </a:xfrm>
          <a:prstGeom prst="rect">
            <a:avLst/>
          </a:prstGeom>
        </p:spPr>
      </p:pic>
      <p:sp>
        <p:nvSpPr>
          <p:cNvPr id="625" name="TextBox 624">
            <a:extLst>
              <a:ext uri="{FF2B5EF4-FFF2-40B4-BE49-F238E27FC236}">
                <a16:creationId xmlns:a16="http://schemas.microsoft.com/office/drawing/2014/main" id="{63FAD329-F704-CEB5-D925-E13DD3775495}"/>
              </a:ext>
            </a:extLst>
          </p:cNvPr>
          <p:cNvSpPr txBox="1"/>
          <p:nvPr/>
        </p:nvSpPr>
        <p:spPr>
          <a:xfrm>
            <a:off x="9697582" y="5048844"/>
            <a:ext cx="1894992" cy="830997"/>
          </a:xfrm>
          <a:prstGeom prst="rect">
            <a:avLst/>
          </a:prstGeom>
          <a:noFill/>
        </p:spPr>
        <p:txBody>
          <a:bodyPr wrap="square" rtlCol="0">
            <a:spAutoFit/>
          </a:bodyPr>
          <a:lstStyle/>
          <a:p>
            <a:r>
              <a:rPr lang="en-US" sz="1200" dirty="0">
                <a:solidFill>
                  <a:schemeClr val="bg1"/>
                </a:solidFill>
              </a:rPr>
              <a:t>blocked outbound comms to malicious c2 server from infected internal network servers</a:t>
            </a:r>
          </a:p>
        </p:txBody>
      </p:sp>
      <p:grpSp>
        <p:nvGrpSpPr>
          <p:cNvPr id="648" name="Group 647">
            <a:extLst>
              <a:ext uri="{FF2B5EF4-FFF2-40B4-BE49-F238E27FC236}">
                <a16:creationId xmlns:a16="http://schemas.microsoft.com/office/drawing/2014/main" id="{38324D13-BEB3-6CB4-E1D6-2C6427377F50}"/>
              </a:ext>
            </a:extLst>
          </p:cNvPr>
          <p:cNvGrpSpPr/>
          <p:nvPr/>
        </p:nvGrpSpPr>
        <p:grpSpPr>
          <a:xfrm>
            <a:off x="7512274" y="5128033"/>
            <a:ext cx="1079324" cy="726430"/>
            <a:chOff x="7399935" y="5135041"/>
            <a:chExt cx="1079324" cy="726430"/>
          </a:xfrm>
        </p:grpSpPr>
        <p:sp>
          <p:nvSpPr>
            <p:cNvPr id="626" name="Diamond 625">
              <a:extLst>
                <a:ext uri="{FF2B5EF4-FFF2-40B4-BE49-F238E27FC236}">
                  <a16:creationId xmlns:a16="http://schemas.microsoft.com/office/drawing/2014/main" id="{3AADFFEC-DEBF-D335-EC00-C48EFBEE1AED}"/>
                </a:ext>
              </a:extLst>
            </p:cNvPr>
            <p:cNvSpPr/>
            <p:nvPr/>
          </p:nvSpPr>
          <p:spPr>
            <a:xfrm>
              <a:off x="7399935" y="5397099"/>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Diamond 626">
              <a:extLst>
                <a:ext uri="{FF2B5EF4-FFF2-40B4-BE49-F238E27FC236}">
                  <a16:creationId xmlns:a16="http://schemas.microsoft.com/office/drawing/2014/main" id="{725BDA85-78D9-C74F-8554-C09F35AB961D}"/>
                </a:ext>
              </a:extLst>
            </p:cNvPr>
            <p:cNvSpPr/>
            <p:nvPr/>
          </p:nvSpPr>
          <p:spPr>
            <a:xfrm>
              <a:off x="7559346" y="5397099"/>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Diamond 627">
              <a:extLst>
                <a:ext uri="{FF2B5EF4-FFF2-40B4-BE49-F238E27FC236}">
                  <a16:creationId xmlns:a16="http://schemas.microsoft.com/office/drawing/2014/main" id="{357392CC-C7D3-FE3A-B946-54A64D8C7957}"/>
                </a:ext>
              </a:extLst>
            </p:cNvPr>
            <p:cNvSpPr/>
            <p:nvPr/>
          </p:nvSpPr>
          <p:spPr>
            <a:xfrm>
              <a:off x="7878168" y="5397099"/>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Diamond 628">
              <a:extLst>
                <a:ext uri="{FF2B5EF4-FFF2-40B4-BE49-F238E27FC236}">
                  <a16:creationId xmlns:a16="http://schemas.microsoft.com/office/drawing/2014/main" id="{C44AA2B9-2CA6-C64E-7657-CFF6AF774F3D}"/>
                </a:ext>
              </a:extLst>
            </p:cNvPr>
            <p:cNvSpPr/>
            <p:nvPr/>
          </p:nvSpPr>
          <p:spPr>
            <a:xfrm>
              <a:off x="8037579" y="5397099"/>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Diamond 629">
              <a:extLst>
                <a:ext uri="{FF2B5EF4-FFF2-40B4-BE49-F238E27FC236}">
                  <a16:creationId xmlns:a16="http://schemas.microsoft.com/office/drawing/2014/main" id="{6722CD7B-29F7-381E-F879-7A4B2D44C1B9}"/>
                </a:ext>
              </a:extLst>
            </p:cNvPr>
            <p:cNvSpPr/>
            <p:nvPr/>
          </p:nvSpPr>
          <p:spPr>
            <a:xfrm>
              <a:off x="8196990" y="5397099"/>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Diamond 631">
              <a:extLst>
                <a:ext uri="{FF2B5EF4-FFF2-40B4-BE49-F238E27FC236}">
                  <a16:creationId xmlns:a16="http://schemas.microsoft.com/office/drawing/2014/main" id="{1B8D57E1-C7CB-7DEB-220E-A7881C0A1F94}"/>
                </a:ext>
              </a:extLst>
            </p:cNvPr>
            <p:cNvSpPr/>
            <p:nvPr/>
          </p:nvSpPr>
          <p:spPr>
            <a:xfrm>
              <a:off x="7399935" y="554433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Diamond 632">
              <a:extLst>
                <a:ext uri="{FF2B5EF4-FFF2-40B4-BE49-F238E27FC236}">
                  <a16:creationId xmlns:a16="http://schemas.microsoft.com/office/drawing/2014/main" id="{F0B91A37-B501-4B9E-B1DC-DB965C1C7239}"/>
                </a:ext>
              </a:extLst>
            </p:cNvPr>
            <p:cNvSpPr/>
            <p:nvPr/>
          </p:nvSpPr>
          <p:spPr>
            <a:xfrm>
              <a:off x="7559346" y="554433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Diamond 633">
              <a:extLst>
                <a:ext uri="{FF2B5EF4-FFF2-40B4-BE49-F238E27FC236}">
                  <a16:creationId xmlns:a16="http://schemas.microsoft.com/office/drawing/2014/main" id="{61EE9BB4-B078-2058-599D-084E369E610E}"/>
                </a:ext>
              </a:extLst>
            </p:cNvPr>
            <p:cNvSpPr/>
            <p:nvPr/>
          </p:nvSpPr>
          <p:spPr>
            <a:xfrm>
              <a:off x="7718757" y="554433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Diamond 634">
              <a:extLst>
                <a:ext uri="{FF2B5EF4-FFF2-40B4-BE49-F238E27FC236}">
                  <a16:creationId xmlns:a16="http://schemas.microsoft.com/office/drawing/2014/main" id="{BF0B4C38-7115-0361-1A7B-D1BB22B5D5A4}"/>
                </a:ext>
              </a:extLst>
            </p:cNvPr>
            <p:cNvSpPr/>
            <p:nvPr/>
          </p:nvSpPr>
          <p:spPr>
            <a:xfrm>
              <a:off x="7878168" y="554433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Diamond 635">
              <a:extLst>
                <a:ext uri="{FF2B5EF4-FFF2-40B4-BE49-F238E27FC236}">
                  <a16:creationId xmlns:a16="http://schemas.microsoft.com/office/drawing/2014/main" id="{F75180EE-0020-BA50-8700-4D4318E228CF}"/>
                </a:ext>
              </a:extLst>
            </p:cNvPr>
            <p:cNvSpPr/>
            <p:nvPr/>
          </p:nvSpPr>
          <p:spPr>
            <a:xfrm>
              <a:off x="8196990" y="554433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Diamond 636">
              <a:extLst>
                <a:ext uri="{FF2B5EF4-FFF2-40B4-BE49-F238E27FC236}">
                  <a16:creationId xmlns:a16="http://schemas.microsoft.com/office/drawing/2014/main" id="{B9825008-2430-022A-0EB8-9CF9DF15859C}"/>
                </a:ext>
              </a:extLst>
            </p:cNvPr>
            <p:cNvSpPr/>
            <p:nvPr/>
          </p:nvSpPr>
          <p:spPr>
            <a:xfrm>
              <a:off x="8356401" y="5544333"/>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Diamond 637">
              <a:extLst>
                <a:ext uri="{FF2B5EF4-FFF2-40B4-BE49-F238E27FC236}">
                  <a16:creationId xmlns:a16="http://schemas.microsoft.com/office/drawing/2014/main" id="{22FF949B-7522-9A52-AF4E-52BA26E66115}"/>
                </a:ext>
              </a:extLst>
            </p:cNvPr>
            <p:cNvSpPr/>
            <p:nvPr/>
          </p:nvSpPr>
          <p:spPr>
            <a:xfrm>
              <a:off x="7718757" y="5691567"/>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Diamond 638">
              <a:extLst>
                <a:ext uri="{FF2B5EF4-FFF2-40B4-BE49-F238E27FC236}">
                  <a16:creationId xmlns:a16="http://schemas.microsoft.com/office/drawing/2014/main" id="{A63D9181-446F-2D20-B570-7DA5892AD0A8}"/>
                </a:ext>
              </a:extLst>
            </p:cNvPr>
            <p:cNvSpPr/>
            <p:nvPr/>
          </p:nvSpPr>
          <p:spPr>
            <a:xfrm>
              <a:off x="8037579" y="5691567"/>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Diamond 640">
              <a:extLst>
                <a:ext uri="{FF2B5EF4-FFF2-40B4-BE49-F238E27FC236}">
                  <a16:creationId xmlns:a16="http://schemas.microsoft.com/office/drawing/2014/main" id="{14C8AAB6-26B5-98E1-2D18-0F5BC5DFCB21}"/>
                </a:ext>
              </a:extLst>
            </p:cNvPr>
            <p:cNvSpPr/>
            <p:nvPr/>
          </p:nvSpPr>
          <p:spPr>
            <a:xfrm>
              <a:off x="7559346" y="5242116"/>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Diamond 641">
              <a:extLst>
                <a:ext uri="{FF2B5EF4-FFF2-40B4-BE49-F238E27FC236}">
                  <a16:creationId xmlns:a16="http://schemas.microsoft.com/office/drawing/2014/main" id="{284E997B-063D-5844-F5F3-D479CECA064C}"/>
                </a:ext>
              </a:extLst>
            </p:cNvPr>
            <p:cNvSpPr/>
            <p:nvPr/>
          </p:nvSpPr>
          <p:spPr>
            <a:xfrm>
              <a:off x="7718757" y="5242116"/>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Diamond 642">
              <a:extLst>
                <a:ext uri="{FF2B5EF4-FFF2-40B4-BE49-F238E27FC236}">
                  <a16:creationId xmlns:a16="http://schemas.microsoft.com/office/drawing/2014/main" id="{A068ECF0-EBB7-DA16-2D6C-F2DD7B225F57}"/>
                </a:ext>
              </a:extLst>
            </p:cNvPr>
            <p:cNvSpPr/>
            <p:nvPr/>
          </p:nvSpPr>
          <p:spPr>
            <a:xfrm>
              <a:off x="8037579" y="5242116"/>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Diamond 643">
              <a:extLst>
                <a:ext uri="{FF2B5EF4-FFF2-40B4-BE49-F238E27FC236}">
                  <a16:creationId xmlns:a16="http://schemas.microsoft.com/office/drawing/2014/main" id="{C6ABB282-8172-650A-9663-439F4E16BE23}"/>
                </a:ext>
              </a:extLst>
            </p:cNvPr>
            <p:cNvSpPr/>
            <p:nvPr/>
          </p:nvSpPr>
          <p:spPr>
            <a:xfrm>
              <a:off x="8356401" y="5242116"/>
              <a:ext cx="122858" cy="122858"/>
            </a:xfrm>
            <a:prstGeom prst="diamond">
              <a:avLst/>
            </a:prstGeom>
            <a:solidFill>
              <a:schemeClr val="accent6"/>
            </a:solidFill>
            <a:ln w="12700">
              <a:no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6" name="Straight Connector 645">
              <a:extLst>
                <a:ext uri="{FF2B5EF4-FFF2-40B4-BE49-F238E27FC236}">
                  <a16:creationId xmlns:a16="http://schemas.microsoft.com/office/drawing/2014/main" id="{C264E047-82A1-4AB0-9ED7-CB2B4D18EB2C}"/>
                </a:ext>
              </a:extLst>
            </p:cNvPr>
            <p:cNvCxnSpPr>
              <a:cxnSpLocks/>
            </p:cNvCxnSpPr>
            <p:nvPr/>
          </p:nvCxnSpPr>
          <p:spPr>
            <a:xfrm>
              <a:off x="7630150" y="5135041"/>
              <a:ext cx="658938" cy="726430"/>
            </a:xfrm>
            <a:prstGeom prst="line">
              <a:avLst/>
            </a:prstGeom>
            <a:ln w="60325"/>
          </p:spPr>
          <p:style>
            <a:lnRef idx="1">
              <a:schemeClr val="accent1"/>
            </a:lnRef>
            <a:fillRef idx="0">
              <a:schemeClr val="accent1"/>
            </a:fillRef>
            <a:effectRef idx="0">
              <a:schemeClr val="accent1"/>
            </a:effectRef>
            <a:fontRef idx="minor">
              <a:schemeClr val="tx1"/>
            </a:fontRef>
          </p:style>
        </p:cxnSp>
        <p:cxnSp>
          <p:nvCxnSpPr>
            <p:cNvPr id="647" name="Straight Connector 646">
              <a:extLst>
                <a:ext uri="{FF2B5EF4-FFF2-40B4-BE49-F238E27FC236}">
                  <a16:creationId xmlns:a16="http://schemas.microsoft.com/office/drawing/2014/main" id="{A9766282-DAD5-EBE2-8D9F-1DEE02D2D2DC}"/>
                </a:ext>
              </a:extLst>
            </p:cNvPr>
            <p:cNvCxnSpPr>
              <a:cxnSpLocks/>
            </p:cNvCxnSpPr>
            <p:nvPr/>
          </p:nvCxnSpPr>
          <p:spPr>
            <a:xfrm flipH="1">
              <a:off x="7638387" y="5135041"/>
              <a:ext cx="658938" cy="726430"/>
            </a:xfrm>
            <a:prstGeom prst="line">
              <a:avLst/>
            </a:prstGeom>
            <a:ln w="60325"/>
          </p:spPr>
          <p:style>
            <a:lnRef idx="1">
              <a:schemeClr val="accent1"/>
            </a:lnRef>
            <a:fillRef idx="0">
              <a:schemeClr val="accent1"/>
            </a:fillRef>
            <a:effectRef idx="0">
              <a:schemeClr val="accent1"/>
            </a:effectRef>
            <a:fontRef idx="minor">
              <a:schemeClr val="tx1"/>
            </a:fontRef>
          </p:style>
        </p:cxnSp>
      </p:grpSp>
      <p:grpSp>
        <p:nvGrpSpPr>
          <p:cNvPr id="650" name="Group 649">
            <a:extLst>
              <a:ext uri="{FF2B5EF4-FFF2-40B4-BE49-F238E27FC236}">
                <a16:creationId xmlns:a16="http://schemas.microsoft.com/office/drawing/2014/main" id="{068E952D-DEF4-1E2D-B80E-C183DA3CFCC9}"/>
              </a:ext>
            </a:extLst>
          </p:cNvPr>
          <p:cNvGrpSpPr/>
          <p:nvPr/>
        </p:nvGrpSpPr>
        <p:grpSpPr>
          <a:xfrm>
            <a:off x="7305336" y="2438555"/>
            <a:ext cx="1181941" cy="1286915"/>
            <a:chOff x="2347400" y="2507776"/>
            <a:chExt cx="667175" cy="726430"/>
          </a:xfrm>
        </p:grpSpPr>
        <p:cxnSp>
          <p:nvCxnSpPr>
            <p:cNvPr id="651" name="Straight Connector 650">
              <a:extLst>
                <a:ext uri="{FF2B5EF4-FFF2-40B4-BE49-F238E27FC236}">
                  <a16:creationId xmlns:a16="http://schemas.microsoft.com/office/drawing/2014/main" id="{7D401055-6AD1-E8DE-4DB4-719B4651FD01}"/>
                </a:ext>
              </a:extLst>
            </p:cNvPr>
            <p:cNvCxnSpPr>
              <a:cxnSpLocks/>
            </p:cNvCxnSpPr>
            <p:nvPr/>
          </p:nvCxnSpPr>
          <p:spPr>
            <a:xfrm>
              <a:off x="2347400" y="2507776"/>
              <a:ext cx="658938" cy="726430"/>
            </a:xfrm>
            <a:prstGeom prst="line">
              <a:avLst/>
            </a:prstGeom>
            <a:ln w="60325"/>
          </p:spPr>
          <p:style>
            <a:lnRef idx="1">
              <a:schemeClr val="accent1"/>
            </a:lnRef>
            <a:fillRef idx="0">
              <a:schemeClr val="accent1"/>
            </a:fillRef>
            <a:effectRef idx="0">
              <a:schemeClr val="accent1"/>
            </a:effectRef>
            <a:fontRef idx="minor">
              <a:schemeClr val="tx1"/>
            </a:fontRef>
          </p:style>
        </p:cxnSp>
        <p:cxnSp>
          <p:nvCxnSpPr>
            <p:cNvPr id="652" name="Straight Connector 651">
              <a:extLst>
                <a:ext uri="{FF2B5EF4-FFF2-40B4-BE49-F238E27FC236}">
                  <a16:creationId xmlns:a16="http://schemas.microsoft.com/office/drawing/2014/main" id="{8BA13D37-7B00-1D87-3963-69995F07EADE}"/>
                </a:ext>
              </a:extLst>
            </p:cNvPr>
            <p:cNvCxnSpPr>
              <a:cxnSpLocks/>
            </p:cNvCxnSpPr>
            <p:nvPr/>
          </p:nvCxnSpPr>
          <p:spPr>
            <a:xfrm flipH="1">
              <a:off x="2355637" y="2507776"/>
              <a:ext cx="658938" cy="726430"/>
            </a:xfrm>
            <a:prstGeom prst="line">
              <a:avLst/>
            </a:prstGeom>
            <a:ln w="60325"/>
          </p:spPr>
          <p:style>
            <a:lnRef idx="1">
              <a:schemeClr val="accent1"/>
            </a:lnRef>
            <a:fillRef idx="0">
              <a:schemeClr val="accent1"/>
            </a:fillRef>
            <a:effectRef idx="0">
              <a:schemeClr val="accent1"/>
            </a:effectRef>
            <a:fontRef idx="minor">
              <a:schemeClr val="tx1"/>
            </a:fontRef>
          </p:style>
        </p:cxnSp>
      </p:grpSp>
      <p:grpSp>
        <p:nvGrpSpPr>
          <p:cNvPr id="657" name="Group 656">
            <a:extLst>
              <a:ext uri="{FF2B5EF4-FFF2-40B4-BE49-F238E27FC236}">
                <a16:creationId xmlns:a16="http://schemas.microsoft.com/office/drawing/2014/main" id="{CBB80F2B-CDDD-0265-01F2-3CE9010D0F5F}"/>
              </a:ext>
            </a:extLst>
          </p:cNvPr>
          <p:cNvGrpSpPr/>
          <p:nvPr/>
        </p:nvGrpSpPr>
        <p:grpSpPr>
          <a:xfrm>
            <a:off x="6477876" y="4909836"/>
            <a:ext cx="867426" cy="1197288"/>
            <a:chOff x="6477876" y="4909836"/>
            <a:chExt cx="867426" cy="1197288"/>
          </a:xfrm>
        </p:grpSpPr>
        <p:pic>
          <p:nvPicPr>
            <p:cNvPr id="655" name="Picture 654">
              <a:extLst>
                <a:ext uri="{FF2B5EF4-FFF2-40B4-BE49-F238E27FC236}">
                  <a16:creationId xmlns:a16="http://schemas.microsoft.com/office/drawing/2014/main" id="{533BBFE0-E4C1-CE16-74E6-46906405F869}"/>
                </a:ext>
              </a:extLst>
            </p:cNvPr>
            <p:cNvPicPr>
              <a:picLocks noChangeAspect="1"/>
            </p:cNvPicPr>
            <p:nvPr/>
          </p:nvPicPr>
          <p:blipFill>
            <a:blip r:embed="rId9"/>
            <a:stretch>
              <a:fillRect/>
            </a:stretch>
          </p:blipFill>
          <p:spPr>
            <a:xfrm>
              <a:off x="6477876" y="4909836"/>
              <a:ext cx="867426" cy="763335"/>
            </a:xfrm>
            <a:prstGeom prst="rect">
              <a:avLst/>
            </a:prstGeom>
          </p:spPr>
        </p:pic>
        <p:pic>
          <p:nvPicPr>
            <p:cNvPr id="656" name="Picture 655">
              <a:extLst>
                <a:ext uri="{FF2B5EF4-FFF2-40B4-BE49-F238E27FC236}">
                  <a16:creationId xmlns:a16="http://schemas.microsoft.com/office/drawing/2014/main" id="{C23DA28C-A6C2-1EDE-00EE-133A359E9540}"/>
                </a:ext>
              </a:extLst>
            </p:cNvPr>
            <p:cNvPicPr>
              <a:picLocks noChangeAspect="1"/>
            </p:cNvPicPr>
            <p:nvPr/>
          </p:nvPicPr>
          <p:blipFill>
            <a:blip r:embed="rId9"/>
            <a:stretch>
              <a:fillRect/>
            </a:stretch>
          </p:blipFill>
          <p:spPr>
            <a:xfrm>
              <a:off x="6477876" y="5343789"/>
              <a:ext cx="867426" cy="763335"/>
            </a:xfrm>
            <a:prstGeom prst="rect">
              <a:avLst/>
            </a:prstGeom>
          </p:spPr>
        </p:pic>
      </p:grpSp>
    </p:spTree>
    <p:extLst>
      <p:ext uri="{BB962C8B-B14F-4D97-AF65-F5344CB8AC3E}">
        <p14:creationId xmlns:p14="http://schemas.microsoft.com/office/powerpoint/2010/main" val="75984797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3F0043B-B0CD-924C-BD19-D4E8D2A37E10}"/>
              </a:ext>
            </a:extLst>
          </p:cNvPr>
          <p:cNvSpPr>
            <a:spLocks noGrp="1"/>
          </p:cNvSpPr>
          <p:nvPr>
            <p:ph type="title"/>
          </p:nvPr>
        </p:nvSpPr>
        <p:spPr>
          <a:xfrm>
            <a:off x="609600" y="469504"/>
            <a:ext cx="10972800" cy="640101"/>
          </a:xfrm>
        </p:spPr>
        <p:txBody>
          <a:bodyPr/>
          <a:lstStyle/>
          <a:p>
            <a:pPr algn="ctr"/>
            <a:r>
              <a:rPr lang="en-US" dirty="0">
                <a:solidFill>
                  <a:schemeClr val="bg1"/>
                </a:solidFill>
              </a:rPr>
              <a:t>Happy Accidents</a:t>
            </a:r>
          </a:p>
        </p:txBody>
      </p:sp>
      <p:sp>
        <p:nvSpPr>
          <p:cNvPr id="17" name="TextBox 16">
            <a:extLst>
              <a:ext uri="{FF2B5EF4-FFF2-40B4-BE49-F238E27FC236}">
                <a16:creationId xmlns:a16="http://schemas.microsoft.com/office/drawing/2014/main" id="{D454E70B-56C1-9248-9FC6-0DDB706916D2}"/>
              </a:ext>
            </a:extLst>
          </p:cNvPr>
          <p:cNvSpPr txBox="1"/>
          <p:nvPr/>
        </p:nvSpPr>
        <p:spPr>
          <a:xfrm>
            <a:off x="7382742" y="2469791"/>
            <a:ext cx="3576126" cy="400110"/>
          </a:xfrm>
          <a:prstGeom prst="rect">
            <a:avLst/>
          </a:prstGeom>
          <a:noFill/>
        </p:spPr>
        <p:txBody>
          <a:bodyPr wrap="square" rtlCol="0">
            <a:spAutoFit/>
          </a:bodyPr>
          <a:lstStyle/>
          <a:p>
            <a:r>
              <a:rPr lang="en-US" sz="2000" b="1" dirty="0">
                <a:solidFill>
                  <a:schemeClr val="bg1"/>
                </a:solidFill>
              </a:rPr>
              <a:t>Decreased Alerts</a:t>
            </a:r>
          </a:p>
        </p:txBody>
      </p:sp>
      <p:sp>
        <p:nvSpPr>
          <p:cNvPr id="18" name="TextBox 17">
            <a:extLst>
              <a:ext uri="{FF2B5EF4-FFF2-40B4-BE49-F238E27FC236}">
                <a16:creationId xmlns:a16="http://schemas.microsoft.com/office/drawing/2014/main" id="{0A8053F9-1A15-EE46-B878-FD949EFCB2BA}"/>
              </a:ext>
            </a:extLst>
          </p:cNvPr>
          <p:cNvSpPr txBox="1"/>
          <p:nvPr/>
        </p:nvSpPr>
        <p:spPr>
          <a:xfrm>
            <a:off x="2182538" y="4499352"/>
            <a:ext cx="3576126" cy="400110"/>
          </a:xfrm>
          <a:prstGeom prst="rect">
            <a:avLst/>
          </a:prstGeom>
          <a:noFill/>
        </p:spPr>
        <p:txBody>
          <a:bodyPr wrap="square" rtlCol="0">
            <a:spAutoFit/>
          </a:bodyPr>
          <a:lstStyle/>
          <a:p>
            <a:r>
              <a:rPr lang="en-US" sz="2000" b="1" dirty="0">
                <a:solidFill>
                  <a:schemeClr val="bg1"/>
                </a:solidFill>
              </a:rPr>
              <a:t>Faster Site Loading</a:t>
            </a:r>
          </a:p>
        </p:txBody>
      </p:sp>
      <p:sp>
        <p:nvSpPr>
          <p:cNvPr id="19" name="TextBox 18">
            <a:extLst>
              <a:ext uri="{FF2B5EF4-FFF2-40B4-BE49-F238E27FC236}">
                <a16:creationId xmlns:a16="http://schemas.microsoft.com/office/drawing/2014/main" id="{CD1DD280-1EB7-1147-962F-D5E6800134C7}"/>
              </a:ext>
            </a:extLst>
          </p:cNvPr>
          <p:cNvSpPr txBox="1"/>
          <p:nvPr/>
        </p:nvSpPr>
        <p:spPr>
          <a:xfrm>
            <a:off x="2286466" y="2469791"/>
            <a:ext cx="4474349" cy="400110"/>
          </a:xfrm>
          <a:prstGeom prst="rect">
            <a:avLst/>
          </a:prstGeom>
          <a:noFill/>
        </p:spPr>
        <p:txBody>
          <a:bodyPr wrap="square" rtlCol="0">
            <a:spAutoFit/>
          </a:bodyPr>
          <a:lstStyle/>
          <a:p>
            <a:r>
              <a:rPr lang="en-US" sz="2000" b="1" dirty="0">
                <a:solidFill>
                  <a:schemeClr val="bg1"/>
                </a:solidFill>
              </a:rPr>
              <a:t>Enhanced Performance</a:t>
            </a:r>
          </a:p>
        </p:txBody>
      </p:sp>
      <p:sp>
        <p:nvSpPr>
          <p:cNvPr id="2" name="TextBox 1">
            <a:extLst>
              <a:ext uri="{FF2B5EF4-FFF2-40B4-BE49-F238E27FC236}">
                <a16:creationId xmlns:a16="http://schemas.microsoft.com/office/drawing/2014/main" id="{4EEC88C8-0243-E2C0-C058-E4C5ED06492F}"/>
              </a:ext>
            </a:extLst>
          </p:cNvPr>
          <p:cNvSpPr txBox="1"/>
          <p:nvPr/>
        </p:nvSpPr>
        <p:spPr>
          <a:xfrm>
            <a:off x="7326616" y="4499352"/>
            <a:ext cx="3576126" cy="400110"/>
          </a:xfrm>
          <a:prstGeom prst="rect">
            <a:avLst/>
          </a:prstGeom>
          <a:noFill/>
        </p:spPr>
        <p:txBody>
          <a:bodyPr wrap="square" rtlCol="0">
            <a:spAutoFit/>
          </a:bodyPr>
          <a:lstStyle/>
          <a:p>
            <a:r>
              <a:rPr lang="en-US" sz="2000" b="1" dirty="0">
                <a:solidFill>
                  <a:schemeClr val="bg1"/>
                </a:solidFill>
              </a:rPr>
              <a:t>Device Discovery</a:t>
            </a:r>
          </a:p>
        </p:txBody>
      </p:sp>
      <p:pic>
        <p:nvPicPr>
          <p:cNvPr id="4" name="Graphic 3" descr="Upward trend with solid fill">
            <a:extLst>
              <a:ext uri="{FF2B5EF4-FFF2-40B4-BE49-F238E27FC236}">
                <a16:creationId xmlns:a16="http://schemas.microsoft.com/office/drawing/2014/main" id="{A36413AF-11B6-4C6D-CAA5-46316BD04C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28553" y="2428497"/>
            <a:ext cx="755703" cy="755703"/>
          </a:xfrm>
          <a:prstGeom prst="rect">
            <a:avLst/>
          </a:prstGeom>
        </p:spPr>
      </p:pic>
      <p:pic>
        <p:nvPicPr>
          <p:cNvPr id="9" name="Graphic 8" descr="Stopwatch 66% with solid fill">
            <a:extLst>
              <a:ext uri="{FF2B5EF4-FFF2-40B4-BE49-F238E27FC236}">
                <a16:creationId xmlns:a16="http://schemas.microsoft.com/office/drawing/2014/main" id="{D964FFB4-AC27-7E7F-C08E-9D208746968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26834" y="4456313"/>
            <a:ext cx="755703" cy="755703"/>
          </a:xfrm>
          <a:prstGeom prst="rect">
            <a:avLst/>
          </a:prstGeom>
        </p:spPr>
      </p:pic>
      <p:pic>
        <p:nvPicPr>
          <p:cNvPr id="13" name="Graphic 12" descr="Chat with solid fill">
            <a:extLst>
              <a:ext uri="{FF2B5EF4-FFF2-40B4-BE49-F238E27FC236}">
                <a16:creationId xmlns:a16="http://schemas.microsoft.com/office/drawing/2014/main" id="{6D64A5BF-6CB4-765A-A582-E054373C965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5880" y="2358648"/>
            <a:ext cx="880736" cy="880736"/>
          </a:xfrm>
          <a:prstGeom prst="rect">
            <a:avLst/>
          </a:prstGeom>
        </p:spPr>
      </p:pic>
      <p:pic>
        <p:nvPicPr>
          <p:cNvPr id="20" name="Graphic 19" descr="Stream with solid fill">
            <a:extLst>
              <a:ext uri="{FF2B5EF4-FFF2-40B4-BE49-F238E27FC236}">
                <a16:creationId xmlns:a16="http://schemas.microsoft.com/office/drawing/2014/main" id="{63B580D6-6991-4251-7D8F-38903A34DF9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45880" y="4420567"/>
            <a:ext cx="841523" cy="841523"/>
          </a:xfrm>
          <a:prstGeom prst="rect">
            <a:avLst/>
          </a:prstGeom>
        </p:spPr>
      </p:pic>
      <p:sp>
        <p:nvSpPr>
          <p:cNvPr id="21" name="TextBox 20">
            <a:extLst>
              <a:ext uri="{FF2B5EF4-FFF2-40B4-BE49-F238E27FC236}">
                <a16:creationId xmlns:a16="http://schemas.microsoft.com/office/drawing/2014/main" id="{5070009D-5A2B-B4A5-2ABE-FF74C64724AC}"/>
              </a:ext>
            </a:extLst>
          </p:cNvPr>
          <p:cNvSpPr txBox="1"/>
          <p:nvPr/>
        </p:nvSpPr>
        <p:spPr>
          <a:xfrm>
            <a:off x="2286465" y="2953368"/>
            <a:ext cx="3164297" cy="553998"/>
          </a:xfrm>
          <a:prstGeom prst="rect">
            <a:avLst/>
          </a:prstGeom>
          <a:noFill/>
        </p:spPr>
        <p:txBody>
          <a:bodyPr wrap="square" rtlCol="0">
            <a:spAutoFit/>
          </a:bodyPr>
          <a:lstStyle/>
          <a:p>
            <a:r>
              <a:rPr lang="en-US" sz="1000" b="0" u="none" strike="noStrike" dirty="0">
                <a:solidFill>
                  <a:schemeClr val="bg1"/>
                </a:solidFill>
                <a:effectLst/>
                <a:latin typeface="Plus Jakarta Sans Medium" pitchFamily="2" charset="77"/>
                <a:ea typeface="Baskerville" panose="02020502070401020303" pitchFamily="18" charset="0"/>
                <a:cs typeface="Plus Jakarta Sans Medium" pitchFamily="2" charset="77"/>
              </a:rPr>
              <a:t>Users reported enhanced performance of other security solutions due to the overall traffic reduction from Shield.</a:t>
            </a:r>
            <a:endParaRPr lang="en-US" sz="1000" dirty="0">
              <a:solidFill>
                <a:schemeClr val="bg1"/>
              </a:solidFill>
              <a:latin typeface="Plus Jakarta Sans Medium" pitchFamily="2" charset="77"/>
              <a:ea typeface="Baskerville" panose="02020502070401020303" pitchFamily="18" charset="0"/>
              <a:cs typeface="Plus Jakarta Sans Medium" pitchFamily="2" charset="77"/>
            </a:endParaRPr>
          </a:p>
        </p:txBody>
      </p:sp>
      <p:sp>
        <p:nvSpPr>
          <p:cNvPr id="22" name="TextBox 21">
            <a:extLst>
              <a:ext uri="{FF2B5EF4-FFF2-40B4-BE49-F238E27FC236}">
                <a16:creationId xmlns:a16="http://schemas.microsoft.com/office/drawing/2014/main" id="{80C70D09-7241-FC48-7404-DBDC7C90D803}"/>
              </a:ext>
            </a:extLst>
          </p:cNvPr>
          <p:cNvSpPr txBox="1"/>
          <p:nvPr/>
        </p:nvSpPr>
        <p:spPr>
          <a:xfrm>
            <a:off x="7408391" y="2953368"/>
            <a:ext cx="2703018" cy="553998"/>
          </a:xfrm>
          <a:prstGeom prst="rect">
            <a:avLst/>
          </a:prstGeom>
          <a:noFill/>
        </p:spPr>
        <p:txBody>
          <a:bodyPr wrap="square" rtlCol="0">
            <a:spAutoFit/>
          </a:bodyPr>
          <a:lstStyle/>
          <a:p>
            <a:pPr rtl="0">
              <a:spcBef>
                <a:spcPts val="0"/>
              </a:spcBef>
              <a:spcAft>
                <a:spcPts val="0"/>
              </a:spcAft>
            </a:pPr>
            <a:r>
              <a:rPr lang="en-US" sz="1000" b="0" i="0" u="none" strike="noStrike" dirty="0">
                <a:solidFill>
                  <a:schemeClr val="bg1"/>
                </a:solidFill>
                <a:effectLst/>
                <a:latin typeface="Plus Jakarta Sans Medium" pitchFamily="2" charset="77"/>
                <a:ea typeface="Baskerville" panose="02020502070401020303" pitchFamily="18" charset="0"/>
                <a:cs typeface="Plus Jakarta Sans Medium" pitchFamily="2" charset="77"/>
              </a:rPr>
              <a:t>Users reported a drop in overall alert volume due to Shield filtering out a lot of malicious or unnecessary traffic.</a:t>
            </a:r>
            <a:endParaRPr lang="en-US" sz="1000" b="0" dirty="0">
              <a:solidFill>
                <a:schemeClr val="bg1"/>
              </a:solidFill>
              <a:effectLst/>
              <a:latin typeface="Plus Jakarta Sans Medium" pitchFamily="2" charset="77"/>
              <a:ea typeface="Baskerville" panose="02020502070401020303" pitchFamily="18" charset="0"/>
              <a:cs typeface="Plus Jakarta Sans Medium" pitchFamily="2" charset="77"/>
            </a:endParaRPr>
          </a:p>
        </p:txBody>
      </p:sp>
      <p:sp>
        <p:nvSpPr>
          <p:cNvPr id="23" name="TextBox 22">
            <a:extLst>
              <a:ext uri="{FF2B5EF4-FFF2-40B4-BE49-F238E27FC236}">
                <a16:creationId xmlns:a16="http://schemas.microsoft.com/office/drawing/2014/main" id="{206C2AF7-52A6-ABC0-5F03-D5B809132504}"/>
              </a:ext>
            </a:extLst>
          </p:cNvPr>
          <p:cNvSpPr txBox="1"/>
          <p:nvPr/>
        </p:nvSpPr>
        <p:spPr>
          <a:xfrm>
            <a:off x="2182537" y="5010434"/>
            <a:ext cx="3508852" cy="707886"/>
          </a:xfrm>
          <a:prstGeom prst="rect">
            <a:avLst/>
          </a:prstGeom>
          <a:noFill/>
        </p:spPr>
        <p:txBody>
          <a:bodyPr wrap="square" rtlCol="0">
            <a:spAutoFit/>
          </a:bodyPr>
          <a:lstStyle/>
          <a:p>
            <a:pPr rtl="0">
              <a:spcBef>
                <a:spcPts val="0"/>
              </a:spcBef>
              <a:spcAft>
                <a:spcPts val="0"/>
              </a:spcAft>
            </a:pPr>
            <a:r>
              <a:rPr lang="en-US" sz="1000" b="0" i="0" u="none" strike="noStrike" dirty="0">
                <a:solidFill>
                  <a:schemeClr val="bg1"/>
                </a:solidFill>
                <a:effectLst/>
                <a:latin typeface="Plus Jakarta Sans Medium" pitchFamily="2" charset="77"/>
                <a:ea typeface="Baskerville" panose="02020502070401020303" pitchFamily="18" charset="0"/>
                <a:cs typeface="Plus Jakarta Sans Medium" pitchFamily="2" charset="77"/>
              </a:rPr>
              <a:t>Users reported increased speed and performance of older devices by blocking a lot of unnecessary communications including </a:t>
            </a:r>
            <a:r>
              <a:rPr lang="en-US" sz="1000" b="0" i="0" u="none" strike="noStrike" dirty="0" err="1">
                <a:solidFill>
                  <a:schemeClr val="bg1"/>
                </a:solidFill>
                <a:effectLst/>
                <a:latin typeface="Plus Jakarta Sans Medium" pitchFamily="2" charset="77"/>
                <a:ea typeface="Baskerville" panose="02020502070401020303" pitchFamily="18" charset="0"/>
                <a:cs typeface="Plus Jakarta Sans Medium" pitchFamily="2" charset="77"/>
              </a:rPr>
              <a:t>malvertising</a:t>
            </a:r>
            <a:r>
              <a:rPr lang="en-US" sz="1000" b="0" i="0" u="none" strike="noStrike" dirty="0">
                <a:solidFill>
                  <a:schemeClr val="bg1"/>
                </a:solidFill>
                <a:effectLst/>
                <a:latin typeface="Plus Jakarta Sans Medium" pitchFamily="2" charset="77"/>
                <a:ea typeface="Baskerville" panose="02020502070401020303" pitchFamily="18" charset="0"/>
                <a:cs typeface="Plus Jakarta Sans Medium" pitchFamily="2" charset="77"/>
              </a:rPr>
              <a:t> and other malicious scripts found on highly trafficked websites.</a:t>
            </a:r>
            <a:endParaRPr lang="en-US" sz="1000" b="0" dirty="0">
              <a:solidFill>
                <a:schemeClr val="bg1"/>
              </a:solidFill>
              <a:effectLst/>
              <a:latin typeface="Plus Jakarta Sans Medium" pitchFamily="2" charset="77"/>
              <a:ea typeface="Baskerville" panose="02020502070401020303" pitchFamily="18" charset="0"/>
              <a:cs typeface="Plus Jakarta Sans Medium" pitchFamily="2" charset="77"/>
            </a:endParaRPr>
          </a:p>
        </p:txBody>
      </p:sp>
      <p:sp>
        <p:nvSpPr>
          <p:cNvPr id="24" name="TextBox 23">
            <a:extLst>
              <a:ext uri="{FF2B5EF4-FFF2-40B4-BE49-F238E27FC236}">
                <a16:creationId xmlns:a16="http://schemas.microsoft.com/office/drawing/2014/main" id="{269E05AE-D6F0-0645-02C4-9D0D370A7A52}"/>
              </a:ext>
            </a:extLst>
          </p:cNvPr>
          <p:cNvSpPr txBox="1"/>
          <p:nvPr/>
        </p:nvSpPr>
        <p:spPr>
          <a:xfrm>
            <a:off x="7325888" y="4974601"/>
            <a:ext cx="3153463" cy="707886"/>
          </a:xfrm>
          <a:prstGeom prst="rect">
            <a:avLst/>
          </a:prstGeom>
          <a:noFill/>
        </p:spPr>
        <p:txBody>
          <a:bodyPr wrap="square" rtlCol="0">
            <a:spAutoFit/>
          </a:bodyPr>
          <a:lstStyle/>
          <a:p>
            <a:pPr rtl="0">
              <a:spcBef>
                <a:spcPts val="0"/>
              </a:spcBef>
              <a:spcAft>
                <a:spcPts val="0"/>
              </a:spcAft>
            </a:pPr>
            <a:r>
              <a:rPr lang="en-US" sz="1000" b="0" i="0" u="none" strike="noStrike" dirty="0">
                <a:solidFill>
                  <a:schemeClr val="bg1"/>
                </a:solidFill>
                <a:effectLst/>
                <a:latin typeface="Plus Jakarta Sans Medium" pitchFamily="2" charset="77"/>
                <a:ea typeface="Baskerville" panose="02020502070401020303" pitchFamily="18" charset="0"/>
                <a:cs typeface="Plus Jakarta Sans Medium" pitchFamily="2" charset="77"/>
              </a:rPr>
              <a:t>Users have reported discovering devices they didn’t know were connected to the network as well as outbound malicious communications from unmanaged IoT devices.</a:t>
            </a:r>
            <a:endParaRPr lang="en-US" sz="1000" dirty="0">
              <a:solidFill>
                <a:schemeClr val="bg1"/>
              </a:solidFill>
              <a:latin typeface="Plus Jakarta Sans Medium" pitchFamily="2" charset="77"/>
              <a:ea typeface="Baskerville" panose="02020502070401020303" pitchFamily="18" charset="0"/>
              <a:cs typeface="Plus Jakarta Sans Medium" pitchFamily="2" charset="77"/>
            </a:endParaRPr>
          </a:p>
        </p:txBody>
      </p:sp>
      <p:pic>
        <p:nvPicPr>
          <p:cNvPr id="16" name="Graphic 15" descr="Sunglasses face with solid fill with solid fill">
            <a:extLst>
              <a:ext uri="{FF2B5EF4-FFF2-40B4-BE49-F238E27FC236}">
                <a16:creationId xmlns:a16="http://schemas.microsoft.com/office/drawing/2014/main" id="{7B35BBF1-3902-A827-AECE-ED7D5908D0F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300136" y="6014843"/>
            <a:ext cx="663122" cy="663122"/>
          </a:xfrm>
          <a:prstGeom prst="rect">
            <a:avLst/>
          </a:prstGeom>
        </p:spPr>
      </p:pic>
      <p:pic>
        <p:nvPicPr>
          <p:cNvPr id="7" name="Graphic 6" descr="In love face with solid fill with solid fill">
            <a:extLst>
              <a:ext uri="{FF2B5EF4-FFF2-40B4-BE49-F238E27FC236}">
                <a16:creationId xmlns:a16="http://schemas.microsoft.com/office/drawing/2014/main" id="{4C77787F-C3E3-3D6B-701A-3DDB3AAA009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03121" y="4805835"/>
            <a:ext cx="744234" cy="744234"/>
          </a:xfrm>
          <a:prstGeom prst="rect">
            <a:avLst/>
          </a:prstGeom>
        </p:spPr>
      </p:pic>
      <p:pic>
        <p:nvPicPr>
          <p:cNvPr id="10" name="Graphic 9" descr="In love face with solid fill with solid fill">
            <a:extLst>
              <a:ext uri="{FF2B5EF4-FFF2-40B4-BE49-F238E27FC236}">
                <a16:creationId xmlns:a16="http://schemas.microsoft.com/office/drawing/2014/main" id="{058087CF-790F-9D6C-04B5-8499B643C5F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219024" y="1059951"/>
            <a:ext cx="744234" cy="744234"/>
          </a:xfrm>
          <a:prstGeom prst="rect">
            <a:avLst/>
          </a:prstGeom>
        </p:spPr>
      </p:pic>
      <p:pic>
        <p:nvPicPr>
          <p:cNvPr id="12" name="Graphic 11" descr="Sunglasses face with solid fill with solid fill">
            <a:extLst>
              <a:ext uri="{FF2B5EF4-FFF2-40B4-BE49-F238E27FC236}">
                <a16:creationId xmlns:a16="http://schemas.microsoft.com/office/drawing/2014/main" id="{6847DE17-4661-4F1D-AB12-90F7DF7B07A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604216" y="1554057"/>
            <a:ext cx="663122" cy="663122"/>
          </a:xfrm>
          <a:prstGeom prst="rect">
            <a:avLst/>
          </a:prstGeom>
        </p:spPr>
      </p:pic>
      <p:pic>
        <p:nvPicPr>
          <p:cNvPr id="15" name="Graphic 14" descr="In love face with solid fill with solid fill">
            <a:extLst>
              <a:ext uri="{FF2B5EF4-FFF2-40B4-BE49-F238E27FC236}">
                <a16:creationId xmlns:a16="http://schemas.microsoft.com/office/drawing/2014/main" id="{82B8C183-D487-DB46-F4FB-7146A0046F0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60451" y="3301684"/>
            <a:ext cx="744234" cy="744234"/>
          </a:xfrm>
          <a:prstGeom prst="rect">
            <a:avLst/>
          </a:prstGeom>
        </p:spPr>
      </p:pic>
      <p:pic>
        <p:nvPicPr>
          <p:cNvPr id="25" name="Graphic 24" descr="In love face with solid fill with solid fill">
            <a:extLst>
              <a:ext uri="{FF2B5EF4-FFF2-40B4-BE49-F238E27FC236}">
                <a16:creationId xmlns:a16="http://schemas.microsoft.com/office/drawing/2014/main" id="{9ED3DC05-EE05-09DA-3AD0-AFD8FFB161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67501" y="4266200"/>
            <a:ext cx="744234" cy="744234"/>
          </a:xfrm>
          <a:prstGeom prst="rect">
            <a:avLst/>
          </a:prstGeom>
        </p:spPr>
      </p:pic>
      <p:pic>
        <p:nvPicPr>
          <p:cNvPr id="27" name="Graphic 26" descr="In love face with solid fill with solid fill">
            <a:extLst>
              <a:ext uri="{FF2B5EF4-FFF2-40B4-BE49-F238E27FC236}">
                <a16:creationId xmlns:a16="http://schemas.microsoft.com/office/drawing/2014/main" id="{B1D9A400-4940-D5E5-5C4E-61BB693ABCA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275597" y="3868958"/>
            <a:ext cx="744234" cy="744234"/>
          </a:xfrm>
          <a:prstGeom prst="rect">
            <a:avLst/>
          </a:prstGeom>
        </p:spPr>
      </p:pic>
      <p:pic>
        <p:nvPicPr>
          <p:cNvPr id="29" name="Graphic 28" descr="Sunglasses face with solid fill with solid fill">
            <a:extLst>
              <a:ext uri="{FF2B5EF4-FFF2-40B4-BE49-F238E27FC236}">
                <a16:creationId xmlns:a16="http://schemas.microsoft.com/office/drawing/2014/main" id="{D5FFC431-44F9-63B2-70A8-F773511AC36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918970" y="2957163"/>
            <a:ext cx="600108" cy="600108"/>
          </a:xfrm>
          <a:prstGeom prst="rect">
            <a:avLst/>
          </a:prstGeom>
        </p:spPr>
      </p:pic>
      <p:pic>
        <p:nvPicPr>
          <p:cNvPr id="31" name="Graphic 30" descr="Sunglasses face with solid fill with solid fill">
            <a:extLst>
              <a:ext uri="{FF2B5EF4-FFF2-40B4-BE49-F238E27FC236}">
                <a16:creationId xmlns:a16="http://schemas.microsoft.com/office/drawing/2014/main" id="{50316EDA-9011-BD7E-7AAC-47F436C85B7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632488" y="3075606"/>
            <a:ext cx="600108" cy="600108"/>
          </a:xfrm>
          <a:prstGeom prst="rect">
            <a:avLst/>
          </a:prstGeom>
        </p:spPr>
      </p:pic>
      <p:pic>
        <p:nvPicPr>
          <p:cNvPr id="32" name="Graphic 31" descr="In love face with solid fill with solid fill">
            <a:extLst>
              <a:ext uri="{FF2B5EF4-FFF2-40B4-BE49-F238E27FC236}">
                <a16:creationId xmlns:a16="http://schemas.microsoft.com/office/drawing/2014/main" id="{7970304E-82F8-B99B-AF90-1DF9A86D04C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139473" y="4118642"/>
            <a:ext cx="744234" cy="744234"/>
          </a:xfrm>
          <a:prstGeom prst="rect">
            <a:avLst/>
          </a:prstGeom>
        </p:spPr>
      </p:pic>
      <p:pic>
        <p:nvPicPr>
          <p:cNvPr id="33" name="Graphic 32" descr="Sunglasses face with solid fill with solid fill">
            <a:extLst>
              <a:ext uri="{FF2B5EF4-FFF2-40B4-BE49-F238E27FC236}">
                <a16:creationId xmlns:a16="http://schemas.microsoft.com/office/drawing/2014/main" id="{E169CFA9-41AD-1D7D-A409-7514BA63432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99241" y="5697272"/>
            <a:ext cx="663122" cy="663122"/>
          </a:xfrm>
          <a:prstGeom prst="rect">
            <a:avLst/>
          </a:prstGeom>
        </p:spPr>
      </p:pic>
      <p:pic>
        <p:nvPicPr>
          <p:cNvPr id="34" name="Graphic 33" descr="In love face with solid fill with solid fill">
            <a:extLst>
              <a:ext uri="{FF2B5EF4-FFF2-40B4-BE49-F238E27FC236}">
                <a16:creationId xmlns:a16="http://schemas.microsoft.com/office/drawing/2014/main" id="{520ABAD2-C44D-1F89-8406-83C47CA9CBF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18571" y="1085806"/>
            <a:ext cx="744234" cy="744234"/>
          </a:xfrm>
          <a:prstGeom prst="rect">
            <a:avLst/>
          </a:prstGeom>
        </p:spPr>
      </p:pic>
      <p:pic>
        <p:nvPicPr>
          <p:cNvPr id="35" name="Graphic 34" descr="Sunglasses face with solid fill with solid fill">
            <a:extLst>
              <a:ext uri="{FF2B5EF4-FFF2-40B4-BE49-F238E27FC236}">
                <a16:creationId xmlns:a16="http://schemas.microsoft.com/office/drawing/2014/main" id="{1D91D2DF-0375-1BBC-5561-3471D9EF6BF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267820" y="156656"/>
            <a:ext cx="663122" cy="663122"/>
          </a:xfrm>
          <a:prstGeom prst="rect">
            <a:avLst/>
          </a:prstGeom>
        </p:spPr>
      </p:pic>
      <p:pic>
        <p:nvPicPr>
          <p:cNvPr id="36" name="Graphic 35" descr="In love face with solid fill with solid fill">
            <a:extLst>
              <a:ext uri="{FF2B5EF4-FFF2-40B4-BE49-F238E27FC236}">
                <a16:creationId xmlns:a16="http://schemas.microsoft.com/office/drawing/2014/main" id="{DE674E1E-B787-BDDD-F91A-6F7F1201F8A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111409" y="1925612"/>
            <a:ext cx="744234" cy="744234"/>
          </a:xfrm>
          <a:prstGeom prst="rect">
            <a:avLst/>
          </a:prstGeom>
        </p:spPr>
      </p:pic>
      <p:pic>
        <p:nvPicPr>
          <p:cNvPr id="37" name="Graphic 36" descr="Sunglasses face with solid fill with solid fill">
            <a:extLst>
              <a:ext uri="{FF2B5EF4-FFF2-40B4-BE49-F238E27FC236}">
                <a16:creationId xmlns:a16="http://schemas.microsoft.com/office/drawing/2014/main" id="{A98A758F-2A4E-96A0-BFF4-BE83C2E9E28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462021" y="3603078"/>
            <a:ext cx="663122" cy="663122"/>
          </a:xfrm>
          <a:prstGeom prst="rect">
            <a:avLst/>
          </a:prstGeom>
        </p:spPr>
      </p:pic>
      <p:pic>
        <p:nvPicPr>
          <p:cNvPr id="38" name="Graphic 37" descr="In love face with solid fill with solid fill">
            <a:extLst>
              <a:ext uri="{FF2B5EF4-FFF2-40B4-BE49-F238E27FC236}">
                <a16:creationId xmlns:a16="http://schemas.microsoft.com/office/drawing/2014/main" id="{E87F88E8-06A2-82FC-203B-D67D84D0F04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596441" y="1511282"/>
            <a:ext cx="744234" cy="744234"/>
          </a:xfrm>
          <a:prstGeom prst="rect">
            <a:avLst/>
          </a:prstGeom>
        </p:spPr>
      </p:pic>
      <p:pic>
        <p:nvPicPr>
          <p:cNvPr id="39" name="Graphic 38" descr="Sunglasses face with solid fill with solid fill">
            <a:extLst>
              <a:ext uri="{FF2B5EF4-FFF2-40B4-BE49-F238E27FC236}">
                <a16:creationId xmlns:a16="http://schemas.microsoft.com/office/drawing/2014/main" id="{699B5D96-DEBC-2DF7-3CD6-9EDE21C77C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18498" y="3960831"/>
            <a:ext cx="663122" cy="663122"/>
          </a:xfrm>
          <a:prstGeom prst="rect">
            <a:avLst/>
          </a:prstGeom>
        </p:spPr>
      </p:pic>
      <p:pic>
        <p:nvPicPr>
          <p:cNvPr id="40" name="Graphic 39" descr="Sunglasses face with solid fill with solid fill">
            <a:extLst>
              <a:ext uri="{FF2B5EF4-FFF2-40B4-BE49-F238E27FC236}">
                <a16:creationId xmlns:a16="http://schemas.microsoft.com/office/drawing/2014/main" id="{92CCD225-F643-404C-82E9-6DFCE1F25A8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988880" y="698971"/>
            <a:ext cx="663122" cy="663122"/>
          </a:xfrm>
          <a:prstGeom prst="rect">
            <a:avLst/>
          </a:prstGeom>
        </p:spPr>
      </p:pic>
    </p:spTree>
    <p:extLst>
      <p:ext uri="{BB962C8B-B14F-4D97-AF65-F5344CB8AC3E}">
        <p14:creationId xmlns:p14="http://schemas.microsoft.com/office/powerpoint/2010/main" val="9555298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repeatCount="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0" fill="hold"/>
                                        <p:tgtEl>
                                          <p:spTgt spid="34"/>
                                        </p:tgtEl>
                                        <p:attrNameLst>
                                          <p:attrName>ppt_x</p:attrName>
                                        </p:attrNameLst>
                                      </p:cBhvr>
                                      <p:tavLst>
                                        <p:tav tm="0">
                                          <p:val>
                                            <p:strVal val="#ppt_x"/>
                                          </p:val>
                                        </p:tav>
                                        <p:tav tm="100000">
                                          <p:val>
                                            <p:strVal val="#ppt_x"/>
                                          </p:val>
                                        </p:tav>
                                      </p:tavLst>
                                    </p:anim>
                                    <p:anim calcmode="lin" valueType="num">
                                      <p:cBhvr>
                                        <p:cTn id="8" dur="10000" fill="hold"/>
                                        <p:tgtEl>
                                          <p:spTgt spid="34"/>
                                        </p:tgtEl>
                                        <p:attrNameLst>
                                          <p:attrName>ppt_y</p:attrName>
                                        </p:attrNameLst>
                                      </p:cBhvr>
                                      <p:tavLst>
                                        <p:tav tm="0">
                                          <p:val>
                                            <p:strVal val="#ppt_y+1"/>
                                          </p:val>
                                        </p:tav>
                                        <p:tav tm="100000">
                                          <p:val>
                                            <p:strVal val="#ppt_y-1"/>
                                          </p:val>
                                        </p:tav>
                                      </p:tavLst>
                                    </p:anim>
                                  </p:childTnLst>
                                  <p:subTnLst>
                                    <p:set>
                                      <p:cBhvr override="childStyle">
                                        <p:cTn dur="1" fill="hold" display="0" masterRel="sameClick" afterEffect="1">
                                          <p:stCondLst>
                                            <p:cond evt="end" delay="0">
                                              <p:tn val="5"/>
                                            </p:cond>
                                          </p:stCondLst>
                                        </p:cTn>
                                        <p:tgtEl>
                                          <p:spTgt spid="34"/>
                                        </p:tgtEl>
                                        <p:attrNameLst>
                                          <p:attrName>style.visibility</p:attrName>
                                        </p:attrNameLst>
                                      </p:cBhvr>
                                      <p:to>
                                        <p:strVal val="hidden"/>
                                      </p:to>
                                    </p:set>
                                  </p:subTnLst>
                                </p:cTn>
                              </p:par>
                              <p:par>
                                <p:cTn id="9" presetID="28" presetClass="entr" presetSubtype="0" repeatCount="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0" fill="hold"/>
                                        <p:tgtEl>
                                          <p:spTgt spid="25"/>
                                        </p:tgtEl>
                                        <p:attrNameLst>
                                          <p:attrName>ppt_x</p:attrName>
                                        </p:attrNameLst>
                                      </p:cBhvr>
                                      <p:tavLst>
                                        <p:tav tm="0">
                                          <p:val>
                                            <p:strVal val="#ppt_x"/>
                                          </p:val>
                                        </p:tav>
                                        <p:tav tm="100000">
                                          <p:val>
                                            <p:strVal val="#ppt_x"/>
                                          </p:val>
                                        </p:tav>
                                      </p:tavLst>
                                    </p:anim>
                                    <p:anim calcmode="lin" valueType="num">
                                      <p:cBhvr>
                                        <p:cTn id="12" dur="10000" fill="hold"/>
                                        <p:tgtEl>
                                          <p:spTgt spid="25"/>
                                        </p:tgtEl>
                                        <p:attrNameLst>
                                          <p:attrName>ppt_y</p:attrName>
                                        </p:attrNameLst>
                                      </p:cBhvr>
                                      <p:tavLst>
                                        <p:tav tm="0">
                                          <p:val>
                                            <p:strVal val="#ppt_y+1"/>
                                          </p:val>
                                        </p:tav>
                                        <p:tav tm="100000">
                                          <p:val>
                                            <p:strVal val="#ppt_y-1"/>
                                          </p:val>
                                        </p:tav>
                                      </p:tavLst>
                                    </p:anim>
                                  </p:childTnLst>
                                  <p:subTnLst>
                                    <p:set>
                                      <p:cBhvr override="childStyle">
                                        <p:cTn dur="1" fill="hold" display="0" masterRel="sameClick" afterEffect="1">
                                          <p:stCondLst>
                                            <p:cond evt="end" delay="0">
                                              <p:tn val="9"/>
                                            </p:cond>
                                          </p:stCondLst>
                                        </p:cTn>
                                        <p:tgtEl>
                                          <p:spTgt spid="25"/>
                                        </p:tgtEl>
                                        <p:attrNameLst>
                                          <p:attrName>style.visibility</p:attrName>
                                        </p:attrNameLst>
                                      </p:cBhvr>
                                      <p:to>
                                        <p:strVal val="hidden"/>
                                      </p:to>
                                    </p:set>
                                  </p:subTnLst>
                                </p:cTn>
                              </p:par>
                              <p:par>
                                <p:cTn id="13" presetID="28" presetClass="entr" presetSubtype="0" repeatCount="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0" fill="hold"/>
                                        <p:tgtEl>
                                          <p:spTgt spid="12"/>
                                        </p:tgtEl>
                                        <p:attrNameLst>
                                          <p:attrName>ppt_x</p:attrName>
                                        </p:attrNameLst>
                                      </p:cBhvr>
                                      <p:tavLst>
                                        <p:tav tm="0">
                                          <p:val>
                                            <p:strVal val="#ppt_x"/>
                                          </p:val>
                                        </p:tav>
                                        <p:tav tm="100000">
                                          <p:val>
                                            <p:strVal val="#ppt_x"/>
                                          </p:val>
                                        </p:tav>
                                      </p:tavLst>
                                    </p:anim>
                                    <p:anim calcmode="lin" valueType="num">
                                      <p:cBhvr>
                                        <p:cTn id="16" dur="10000" fill="hold"/>
                                        <p:tgtEl>
                                          <p:spTgt spid="12"/>
                                        </p:tgtEl>
                                        <p:attrNameLst>
                                          <p:attrName>ppt_y</p:attrName>
                                        </p:attrNameLst>
                                      </p:cBhvr>
                                      <p:tavLst>
                                        <p:tav tm="0">
                                          <p:val>
                                            <p:strVal val="#ppt_y+1"/>
                                          </p:val>
                                        </p:tav>
                                        <p:tav tm="100000">
                                          <p:val>
                                            <p:strVal val="#ppt_y-1"/>
                                          </p:val>
                                        </p:tav>
                                      </p:tavLst>
                                    </p:anim>
                                  </p:childTnLst>
                                  <p:subTnLst>
                                    <p:set>
                                      <p:cBhvr override="childStyle">
                                        <p:cTn dur="1" fill="hold" display="0" masterRel="sameClick" afterEffect="1">
                                          <p:stCondLst>
                                            <p:cond evt="end" delay="0">
                                              <p:tn val="13"/>
                                            </p:cond>
                                          </p:stCondLst>
                                        </p:cTn>
                                        <p:tgtEl>
                                          <p:spTgt spid="12"/>
                                        </p:tgtEl>
                                        <p:attrNameLst>
                                          <p:attrName>style.visibility</p:attrName>
                                        </p:attrNameLst>
                                      </p:cBhvr>
                                      <p:to>
                                        <p:strVal val="hidden"/>
                                      </p:to>
                                    </p:set>
                                  </p:subTnLst>
                                </p:cTn>
                              </p:par>
                              <p:par>
                                <p:cTn id="17" presetID="28" presetClass="entr" presetSubtype="0" repeatCount="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0" fill="hold"/>
                                        <p:tgtEl>
                                          <p:spTgt spid="15"/>
                                        </p:tgtEl>
                                        <p:attrNameLst>
                                          <p:attrName>ppt_x</p:attrName>
                                        </p:attrNameLst>
                                      </p:cBhvr>
                                      <p:tavLst>
                                        <p:tav tm="0">
                                          <p:val>
                                            <p:strVal val="#ppt_x"/>
                                          </p:val>
                                        </p:tav>
                                        <p:tav tm="100000">
                                          <p:val>
                                            <p:strVal val="#ppt_x"/>
                                          </p:val>
                                        </p:tav>
                                      </p:tavLst>
                                    </p:anim>
                                    <p:anim calcmode="lin" valueType="num">
                                      <p:cBhvr>
                                        <p:cTn id="20" dur="10000" fill="hold"/>
                                        <p:tgtEl>
                                          <p:spTgt spid="15"/>
                                        </p:tgtEl>
                                        <p:attrNameLst>
                                          <p:attrName>ppt_y</p:attrName>
                                        </p:attrNameLst>
                                      </p:cBhvr>
                                      <p:tavLst>
                                        <p:tav tm="0">
                                          <p:val>
                                            <p:strVal val="#ppt_y+1"/>
                                          </p:val>
                                        </p:tav>
                                        <p:tav tm="100000">
                                          <p:val>
                                            <p:strVal val="#ppt_y-1"/>
                                          </p:val>
                                        </p:tav>
                                      </p:tavLst>
                                    </p:anim>
                                  </p:childTnLst>
                                  <p:subTnLst>
                                    <p:set>
                                      <p:cBhvr override="childStyle">
                                        <p:cTn dur="1" fill="hold" display="0" masterRel="sameClick" afterEffect="1">
                                          <p:stCondLst>
                                            <p:cond evt="end" delay="0">
                                              <p:tn val="17"/>
                                            </p:cond>
                                          </p:stCondLst>
                                        </p:cTn>
                                        <p:tgtEl>
                                          <p:spTgt spid="15"/>
                                        </p:tgtEl>
                                        <p:attrNameLst>
                                          <p:attrName>style.visibility</p:attrName>
                                        </p:attrNameLst>
                                      </p:cBhvr>
                                      <p:to>
                                        <p:strVal val="hidden"/>
                                      </p:to>
                                    </p:set>
                                  </p:subTnLst>
                                </p:cTn>
                              </p:par>
                              <p:par>
                                <p:cTn id="21" presetID="28" presetClass="entr" presetSubtype="0" repeatCount="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p:cTn id="23" dur="10000" fill="hold"/>
                                        <p:tgtEl>
                                          <p:spTgt spid="35"/>
                                        </p:tgtEl>
                                        <p:attrNameLst>
                                          <p:attrName>ppt_x</p:attrName>
                                        </p:attrNameLst>
                                      </p:cBhvr>
                                      <p:tavLst>
                                        <p:tav tm="0">
                                          <p:val>
                                            <p:strVal val="#ppt_x"/>
                                          </p:val>
                                        </p:tav>
                                        <p:tav tm="100000">
                                          <p:val>
                                            <p:strVal val="#ppt_x"/>
                                          </p:val>
                                        </p:tav>
                                      </p:tavLst>
                                    </p:anim>
                                    <p:anim calcmode="lin" valueType="num">
                                      <p:cBhvr>
                                        <p:cTn id="24" dur="10000" fill="hold"/>
                                        <p:tgtEl>
                                          <p:spTgt spid="35"/>
                                        </p:tgtEl>
                                        <p:attrNameLst>
                                          <p:attrName>ppt_y</p:attrName>
                                        </p:attrNameLst>
                                      </p:cBhvr>
                                      <p:tavLst>
                                        <p:tav tm="0">
                                          <p:val>
                                            <p:strVal val="#ppt_y+1"/>
                                          </p:val>
                                        </p:tav>
                                        <p:tav tm="100000">
                                          <p:val>
                                            <p:strVal val="#ppt_y-1"/>
                                          </p:val>
                                        </p:tav>
                                      </p:tavLst>
                                    </p:anim>
                                  </p:childTnLst>
                                  <p:subTnLst>
                                    <p:set>
                                      <p:cBhvr override="childStyle">
                                        <p:cTn dur="1" fill="hold" display="0" masterRel="sameClick" afterEffect="1">
                                          <p:stCondLst>
                                            <p:cond evt="end" delay="0">
                                              <p:tn val="21"/>
                                            </p:cond>
                                          </p:stCondLst>
                                        </p:cTn>
                                        <p:tgtEl>
                                          <p:spTgt spid="35"/>
                                        </p:tgtEl>
                                        <p:attrNameLst>
                                          <p:attrName>style.visibility</p:attrName>
                                        </p:attrNameLst>
                                      </p:cBhvr>
                                      <p:to>
                                        <p:strVal val="hidden"/>
                                      </p:to>
                                    </p:set>
                                  </p:subTnLst>
                                </p:cTn>
                              </p:par>
                              <p:par>
                                <p:cTn id="25" presetID="28" presetClass="entr" presetSubtype="0" repeatCount="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10000" fill="hold"/>
                                        <p:tgtEl>
                                          <p:spTgt spid="31"/>
                                        </p:tgtEl>
                                        <p:attrNameLst>
                                          <p:attrName>ppt_x</p:attrName>
                                        </p:attrNameLst>
                                      </p:cBhvr>
                                      <p:tavLst>
                                        <p:tav tm="0">
                                          <p:val>
                                            <p:strVal val="#ppt_x"/>
                                          </p:val>
                                        </p:tav>
                                        <p:tav tm="100000">
                                          <p:val>
                                            <p:strVal val="#ppt_x"/>
                                          </p:val>
                                        </p:tav>
                                      </p:tavLst>
                                    </p:anim>
                                    <p:anim calcmode="lin" valueType="num">
                                      <p:cBhvr>
                                        <p:cTn id="28" dur="10000" fill="hold"/>
                                        <p:tgtEl>
                                          <p:spTgt spid="31"/>
                                        </p:tgtEl>
                                        <p:attrNameLst>
                                          <p:attrName>ppt_y</p:attrName>
                                        </p:attrNameLst>
                                      </p:cBhvr>
                                      <p:tavLst>
                                        <p:tav tm="0">
                                          <p:val>
                                            <p:strVal val="#ppt_y+1"/>
                                          </p:val>
                                        </p:tav>
                                        <p:tav tm="100000">
                                          <p:val>
                                            <p:strVal val="#ppt_y-1"/>
                                          </p:val>
                                        </p:tav>
                                      </p:tavLst>
                                    </p:anim>
                                  </p:childTnLst>
                                  <p:subTnLst>
                                    <p:set>
                                      <p:cBhvr override="childStyle">
                                        <p:cTn dur="1" fill="hold" display="0" masterRel="sameClick" afterEffect="1">
                                          <p:stCondLst>
                                            <p:cond evt="end" delay="0">
                                              <p:tn val="25"/>
                                            </p:cond>
                                          </p:stCondLst>
                                        </p:cTn>
                                        <p:tgtEl>
                                          <p:spTgt spid="31"/>
                                        </p:tgtEl>
                                        <p:attrNameLst>
                                          <p:attrName>style.visibility</p:attrName>
                                        </p:attrNameLst>
                                      </p:cBhvr>
                                      <p:to>
                                        <p:strVal val="hidden"/>
                                      </p:to>
                                    </p:set>
                                  </p:subTnLst>
                                </p:cTn>
                              </p:par>
                              <p:par>
                                <p:cTn id="29" presetID="28" presetClass="entr" presetSubtype="0" repeatCount="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p:cTn id="31" dur="10000" fill="hold"/>
                                        <p:tgtEl>
                                          <p:spTgt spid="32"/>
                                        </p:tgtEl>
                                        <p:attrNameLst>
                                          <p:attrName>ppt_x</p:attrName>
                                        </p:attrNameLst>
                                      </p:cBhvr>
                                      <p:tavLst>
                                        <p:tav tm="0">
                                          <p:val>
                                            <p:strVal val="#ppt_x"/>
                                          </p:val>
                                        </p:tav>
                                        <p:tav tm="100000">
                                          <p:val>
                                            <p:strVal val="#ppt_x"/>
                                          </p:val>
                                        </p:tav>
                                      </p:tavLst>
                                    </p:anim>
                                    <p:anim calcmode="lin" valueType="num">
                                      <p:cBhvr>
                                        <p:cTn id="32" dur="10000" fill="hold"/>
                                        <p:tgtEl>
                                          <p:spTgt spid="32"/>
                                        </p:tgtEl>
                                        <p:attrNameLst>
                                          <p:attrName>ppt_y</p:attrName>
                                        </p:attrNameLst>
                                      </p:cBhvr>
                                      <p:tavLst>
                                        <p:tav tm="0">
                                          <p:val>
                                            <p:strVal val="#ppt_y+1"/>
                                          </p:val>
                                        </p:tav>
                                        <p:tav tm="100000">
                                          <p:val>
                                            <p:strVal val="#ppt_y-1"/>
                                          </p:val>
                                        </p:tav>
                                      </p:tavLst>
                                    </p:anim>
                                  </p:childTnLst>
                                  <p:subTnLst>
                                    <p:set>
                                      <p:cBhvr override="childStyle">
                                        <p:cTn dur="1" fill="hold" display="0" masterRel="sameClick" afterEffect="1">
                                          <p:stCondLst>
                                            <p:cond evt="end" delay="0">
                                              <p:tn val="29"/>
                                            </p:cond>
                                          </p:stCondLst>
                                        </p:cTn>
                                        <p:tgtEl>
                                          <p:spTgt spid="32"/>
                                        </p:tgtEl>
                                        <p:attrNameLst>
                                          <p:attrName>style.visibility</p:attrName>
                                        </p:attrNameLst>
                                      </p:cBhvr>
                                      <p:to>
                                        <p:strVal val="hidden"/>
                                      </p:to>
                                    </p:set>
                                  </p:subTnLst>
                                </p:cTn>
                              </p:par>
                              <p:par>
                                <p:cTn id="33" presetID="28" presetClass="entr" presetSubtype="0" repeatCount="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10000" fill="hold"/>
                                        <p:tgtEl>
                                          <p:spTgt spid="33"/>
                                        </p:tgtEl>
                                        <p:attrNameLst>
                                          <p:attrName>ppt_x</p:attrName>
                                        </p:attrNameLst>
                                      </p:cBhvr>
                                      <p:tavLst>
                                        <p:tav tm="0">
                                          <p:val>
                                            <p:strVal val="#ppt_x"/>
                                          </p:val>
                                        </p:tav>
                                        <p:tav tm="100000">
                                          <p:val>
                                            <p:strVal val="#ppt_x"/>
                                          </p:val>
                                        </p:tav>
                                      </p:tavLst>
                                    </p:anim>
                                    <p:anim calcmode="lin" valueType="num">
                                      <p:cBhvr>
                                        <p:cTn id="36" dur="10000" fill="hold"/>
                                        <p:tgtEl>
                                          <p:spTgt spid="33"/>
                                        </p:tgtEl>
                                        <p:attrNameLst>
                                          <p:attrName>ppt_y</p:attrName>
                                        </p:attrNameLst>
                                      </p:cBhvr>
                                      <p:tavLst>
                                        <p:tav tm="0">
                                          <p:val>
                                            <p:strVal val="#ppt_y+1"/>
                                          </p:val>
                                        </p:tav>
                                        <p:tav tm="100000">
                                          <p:val>
                                            <p:strVal val="#ppt_y-1"/>
                                          </p:val>
                                        </p:tav>
                                      </p:tavLst>
                                    </p:anim>
                                  </p:childTnLst>
                                  <p:subTnLst>
                                    <p:set>
                                      <p:cBhvr override="childStyle">
                                        <p:cTn dur="1" fill="hold" display="0" masterRel="sameClick" afterEffect="1">
                                          <p:stCondLst>
                                            <p:cond evt="end" delay="0">
                                              <p:tn val="33"/>
                                            </p:cond>
                                          </p:stCondLst>
                                        </p:cTn>
                                        <p:tgtEl>
                                          <p:spTgt spid="33"/>
                                        </p:tgtEl>
                                        <p:attrNameLst>
                                          <p:attrName>style.visibility</p:attrName>
                                        </p:attrNameLst>
                                      </p:cBhvr>
                                      <p:to>
                                        <p:strVal val="hidden"/>
                                      </p:to>
                                    </p:set>
                                  </p:subTnLst>
                                </p:cTn>
                              </p:par>
                              <p:par>
                                <p:cTn id="37" presetID="28" presetClass="entr" presetSubtype="0" repeatCount="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10000" fill="hold"/>
                                        <p:tgtEl>
                                          <p:spTgt spid="16"/>
                                        </p:tgtEl>
                                        <p:attrNameLst>
                                          <p:attrName>ppt_x</p:attrName>
                                        </p:attrNameLst>
                                      </p:cBhvr>
                                      <p:tavLst>
                                        <p:tav tm="0">
                                          <p:val>
                                            <p:strVal val="#ppt_x"/>
                                          </p:val>
                                        </p:tav>
                                        <p:tav tm="100000">
                                          <p:val>
                                            <p:strVal val="#ppt_x"/>
                                          </p:val>
                                        </p:tav>
                                      </p:tavLst>
                                    </p:anim>
                                    <p:anim calcmode="lin" valueType="num">
                                      <p:cBhvr>
                                        <p:cTn id="40" dur="10000" fill="hold"/>
                                        <p:tgtEl>
                                          <p:spTgt spid="16"/>
                                        </p:tgtEl>
                                        <p:attrNameLst>
                                          <p:attrName>ppt_y</p:attrName>
                                        </p:attrNameLst>
                                      </p:cBhvr>
                                      <p:tavLst>
                                        <p:tav tm="0">
                                          <p:val>
                                            <p:strVal val="#ppt_y+1"/>
                                          </p:val>
                                        </p:tav>
                                        <p:tav tm="100000">
                                          <p:val>
                                            <p:strVal val="#ppt_y-1"/>
                                          </p:val>
                                        </p:tav>
                                      </p:tavLst>
                                    </p:anim>
                                  </p:childTnLst>
                                  <p:subTnLst>
                                    <p:set>
                                      <p:cBhvr override="childStyle">
                                        <p:cTn dur="1" fill="hold" display="0" masterRel="sameClick" afterEffect="1">
                                          <p:stCondLst>
                                            <p:cond evt="end" delay="0">
                                              <p:tn val="37"/>
                                            </p:cond>
                                          </p:stCondLst>
                                        </p:cTn>
                                        <p:tgtEl>
                                          <p:spTgt spid="16"/>
                                        </p:tgtEl>
                                        <p:attrNameLst>
                                          <p:attrName>style.visibility</p:attrName>
                                        </p:attrNameLst>
                                      </p:cBhvr>
                                      <p:to>
                                        <p:strVal val="hidden"/>
                                      </p:to>
                                    </p:set>
                                  </p:subTnLst>
                                </p:cTn>
                              </p:par>
                              <p:par>
                                <p:cTn id="41" presetID="28" presetClass="entr" presetSubtype="0" repeatCount="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10000" fill="hold"/>
                                        <p:tgtEl>
                                          <p:spTgt spid="7"/>
                                        </p:tgtEl>
                                        <p:attrNameLst>
                                          <p:attrName>ppt_x</p:attrName>
                                        </p:attrNameLst>
                                      </p:cBhvr>
                                      <p:tavLst>
                                        <p:tav tm="0">
                                          <p:val>
                                            <p:strVal val="#ppt_x"/>
                                          </p:val>
                                        </p:tav>
                                        <p:tav tm="100000">
                                          <p:val>
                                            <p:strVal val="#ppt_x"/>
                                          </p:val>
                                        </p:tav>
                                      </p:tavLst>
                                    </p:anim>
                                    <p:anim calcmode="lin" valueType="num">
                                      <p:cBhvr>
                                        <p:cTn id="44" dur="10000" fill="hold"/>
                                        <p:tgtEl>
                                          <p:spTgt spid="7"/>
                                        </p:tgtEl>
                                        <p:attrNameLst>
                                          <p:attrName>ppt_y</p:attrName>
                                        </p:attrNameLst>
                                      </p:cBhvr>
                                      <p:tavLst>
                                        <p:tav tm="0">
                                          <p:val>
                                            <p:strVal val="#ppt_y+1"/>
                                          </p:val>
                                        </p:tav>
                                        <p:tav tm="100000">
                                          <p:val>
                                            <p:strVal val="#ppt_y-1"/>
                                          </p:val>
                                        </p:tav>
                                      </p:tavLst>
                                    </p:anim>
                                  </p:childTnLst>
                                  <p:subTnLst>
                                    <p:set>
                                      <p:cBhvr override="childStyle">
                                        <p:cTn dur="1" fill="hold" display="0" masterRel="sameClick" afterEffect="1">
                                          <p:stCondLst>
                                            <p:cond evt="end" delay="0">
                                              <p:tn val="41"/>
                                            </p:cond>
                                          </p:stCondLst>
                                        </p:cTn>
                                        <p:tgtEl>
                                          <p:spTgt spid="7"/>
                                        </p:tgtEl>
                                        <p:attrNameLst>
                                          <p:attrName>style.visibility</p:attrName>
                                        </p:attrNameLst>
                                      </p:cBhvr>
                                      <p:to>
                                        <p:strVal val="hidden"/>
                                      </p:to>
                                    </p:set>
                                  </p:subTnLst>
                                </p:cTn>
                              </p:par>
                              <p:par>
                                <p:cTn id="45" presetID="28" presetClass="entr" presetSubtype="0" repeatCount="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p:cTn id="47" dur="10000" fill="hold"/>
                                        <p:tgtEl>
                                          <p:spTgt spid="29"/>
                                        </p:tgtEl>
                                        <p:attrNameLst>
                                          <p:attrName>ppt_x</p:attrName>
                                        </p:attrNameLst>
                                      </p:cBhvr>
                                      <p:tavLst>
                                        <p:tav tm="0">
                                          <p:val>
                                            <p:strVal val="#ppt_x"/>
                                          </p:val>
                                        </p:tav>
                                        <p:tav tm="100000">
                                          <p:val>
                                            <p:strVal val="#ppt_x"/>
                                          </p:val>
                                        </p:tav>
                                      </p:tavLst>
                                    </p:anim>
                                    <p:anim calcmode="lin" valueType="num">
                                      <p:cBhvr>
                                        <p:cTn id="48" dur="10000" fill="hold"/>
                                        <p:tgtEl>
                                          <p:spTgt spid="29"/>
                                        </p:tgtEl>
                                        <p:attrNameLst>
                                          <p:attrName>ppt_y</p:attrName>
                                        </p:attrNameLst>
                                      </p:cBhvr>
                                      <p:tavLst>
                                        <p:tav tm="0">
                                          <p:val>
                                            <p:strVal val="#ppt_y+1"/>
                                          </p:val>
                                        </p:tav>
                                        <p:tav tm="100000">
                                          <p:val>
                                            <p:strVal val="#ppt_y-1"/>
                                          </p:val>
                                        </p:tav>
                                      </p:tavLst>
                                    </p:anim>
                                  </p:childTnLst>
                                  <p:subTnLst>
                                    <p:set>
                                      <p:cBhvr override="childStyle">
                                        <p:cTn dur="1" fill="hold" display="0" masterRel="sameClick" afterEffect="1">
                                          <p:stCondLst>
                                            <p:cond evt="end" delay="0">
                                              <p:tn val="45"/>
                                            </p:cond>
                                          </p:stCondLst>
                                        </p:cTn>
                                        <p:tgtEl>
                                          <p:spTgt spid="29"/>
                                        </p:tgtEl>
                                        <p:attrNameLst>
                                          <p:attrName>style.visibility</p:attrName>
                                        </p:attrNameLst>
                                      </p:cBhvr>
                                      <p:to>
                                        <p:strVal val="hidden"/>
                                      </p:to>
                                    </p:set>
                                  </p:subTnLst>
                                </p:cTn>
                              </p:par>
                              <p:par>
                                <p:cTn id="49" presetID="28" presetClass="entr" presetSubtype="0" repeatCount="0"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10000" fill="hold"/>
                                        <p:tgtEl>
                                          <p:spTgt spid="27"/>
                                        </p:tgtEl>
                                        <p:attrNameLst>
                                          <p:attrName>ppt_x</p:attrName>
                                        </p:attrNameLst>
                                      </p:cBhvr>
                                      <p:tavLst>
                                        <p:tav tm="0">
                                          <p:val>
                                            <p:strVal val="#ppt_x"/>
                                          </p:val>
                                        </p:tav>
                                        <p:tav tm="100000">
                                          <p:val>
                                            <p:strVal val="#ppt_x"/>
                                          </p:val>
                                        </p:tav>
                                      </p:tavLst>
                                    </p:anim>
                                    <p:anim calcmode="lin" valueType="num">
                                      <p:cBhvr>
                                        <p:cTn id="52" dur="10000" fill="hold"/>
                                        <p:tgtEl>
                                          <p:spTgt spid="27"/>
                                        </p:tgtEl>
                                        <p:attrNameLst>
                                          <p:attrName>ppt_y</p:attrName>
                                        </p:attrNameLst>
                                      </p:cBhvr>
                                      <p:tavLst>
                                        <p:tav tm="0">
                                          <p:val>
                                            <p:strVal val="#ppt_y+1"/>
                                          </p:val>
                                        </p:tav>
                                        <p:tav tm="100000">
                                          <p:val>
                                            <p:strVal val="#ppt_y-1"/>
                                          </p:val>
                                        </p:tav>
                                      </p:tavLst>
                                    </p:anim>
                                  </p:childTnLst>
                                  <p:subTnLst>
                                    <p:set>
                                      <p:cBhvr override="childStyle">
                                        <p:cTn dur="1" fill="hold" display="0" masterRel="sameClick" afterEffect="1">
                                          <p:stCondLst>
                                            <p:cond evt="end" delay="0">
                                              <p:tn val="49"/>
                                            </p:cond>
                                          </p:stCondLst>
                                        </p:cTn>
                                        <p:tgtEl>
                                          <p:spTgt spid="27"/>
                                        </p:tgtEl>
                                        <p:attrNameLst>
                                          <p:attrName>style.visibility</p:attrName>
                                        </p:attrNameLst>
                                      </p:cBhvr>
                                      <p:to>
                                        <p:strVal val="hidden"/>
                                      </p:to>
                                    </p:set>
                                  </p:subTnLst>
                                </p:cTn>
                              </p:par>
                              <p:par>
                                <p:cTn id="53" presetID="28" presetClass="entr" presetSubtype="0" repeatCount="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10000" fill="hold"/>
                                        <p:tgtEl>
                                          <p:spTgt spid="10"/>
                                        </p:tgtEl>
                                        <p:attrNameLst>
                                          <p:attrName>ppt_x</p:attrName>
                                        </p:attrNameLst>
                                      </p:cBhvr>
                                      <p:tavLst>
                                        <p:tav tm="0">
                                          <p:val>
                                            <p:strVal val="#ppt_x"/>
                                          </p:val>
                                        </p:tav>
                                        <p:tav tm="100000">
                                          <p:val>
                                            <p:strVal val="#ppt_x"/>
                                          </p:val>
                                        </p:tav>
                                      </p:tavLst>
                                    </p:anim>
                                    <p:anim calcmode="lin" valueType="num">
                                      <p:cBhvr>
                                        <p:cTn id="56" dur="10000" fill="hold"/>
                                        <p:tgtEl>
                                          <p:spTgt spid="10"/>
                                        </p:tgtEl>
                                        <p:attrNameLst>
                                          <p:attrName>ppt_y</p:attrName>
                                        </p:attrNameLst>
                                      </p:cBhvr>
                                      <p:tavLst>
                                        <p:tav tm="0">
                                          <p:val>
                                            <p:strVal val="#ppt_y+1"/>
                                          </p:val>
                                        </p:tav>
                                        <p:tav tm="100000">
                                          <p:val>
                                            <p:strVal val="#ppt_y-1"/>
                                          </p:val>
                                        </p:tav>
                                      </p:tavLst>
                                    </p:anim>
                                  </p:childTnLst>
                                  <p:subTnLst>
                                    <p:set>
                                      <p:cBhvr override="childStyle">
                                        <p:cTn dur="1" fill="hold" display="0" masterRel="sameClick" afterEffect="1">
                                          <p:stCondLst>
                                            <p:cond evt="end" delay="0">
                                              <p:tn val="53"/>
                                            </p:cond>
                                          </p:stCondLst>
                                        </p:cTn>
                                        <p:tgtEl>
                                          <p:spTgt spid="10"/>
                                        </p:tgtEl>
                                        <p:attrNameLst>
                                          <p:attrName>style.visibility</p:attrName>
                                        </p:attrNameLst>
                                      </p:cBhvr>
                                      <p:to>
                                        <p:strVal val="hidden"/>
                                      </p:to>
                                    </p:set>
                                  </p:subTnLst>
                                </p:cTn>
                              </p:par>
                              <p:par>
                                <p:cTn id="57" presetID="28" presetClass="entr" presetSubtype="0" repeatCount="0" fill="hold" nodeType="withEffect">
                                  <p:stCondLst>
                                    <p:cond delay="0"/>
                                  </p:stCondLst>
                                  <p:childTnLst>
                                    <p:set>
                                      <p:cBhvr>
                                        <p:cTn id="58" dur="1" fill="hold">
                                          <p:stCondLst>
                                            <p:cond delay="0"/>
                                          </p:stCondLst>
                                        </p:cTn>
                                        <p:tgtEl>
                                          <p:spTgt spid="36"/>
                                        </p:tgtEl>
                                        <p:attrNameLst>
                                          <p:attrName>style.visibility</p:attrName>
                                        </p:attrNameLst>
                                      </p:cBhvr>
                                      <p:to>
                                        <p:strVal val="visible"/>
                                      </p:to>
                                    </p:set>
                                    <p:anim calcmode="lin" valueType="num">
                                      <p:cBhvr>
                                        <p:cTn id="59" dur="10000" fill="hold"/>
                                        <p:tgtEl>
                                          <p:spTgt spid="36"/>
                                        </p:tgtEl>
                                        <p:attrNameLst>
                                          <p:attrName>ppt_x</p:attrName>
                                        </p:attrNameLst>
                                      </p:cBhvr>
                                      <p:tavLst>
                                        <p:tav tm="0">
                                          <p:val>
                                            <p:strVal val="#ppt_x"/>
                                          </p:val>
                                        </p:tav>
                                        <p:tav tm="100000">
                                          <p:val>
                                            <p:strVal val="#ppt_x"/>
                                          </p:val>
                                        </p:tav>
                                      </p:tavLst>
                                    </p:anim>
                                    <p:anim calcmode="lin" valueType="num">
                                      <p:cBhvr>
                                        <p:cTn id="60" dur="10000" fill="hold"/>
                                        <p:tgtEl>
                                          <p:spTgt spid="36"/>
                                        </p:tgtEl>
                                        <p:attrNameLst>
                                          <p:attrName>ppt_y</p:attrName>
                                        </p:attrNameLst>
                                      </p:cBhvr>
                                      <p:tavLst>
                                        <p:tav tm="0">
                                          <p:val>
                                            <p:strVal val="#ppt_y+1"/>
                                          </p:val>
                                        </p:tav>
                                        <p:tav tm="100000">
                                          <p:val>
                                            <p:strVal val="#ppt_y-1"/>
                                          </p:val>
                                        </p:tav>
                                      </p:tavLst>
                                    </p:anim>
                                  </p:childTnLst>
                                  <p:subTnLst>
                                    <p:set>
                                      <p:cBhvr override="childStyle">
                                        <p:cTn dur="1" fill="hold" display="0" masterRel="sameClick" afterEffect="1">
                                          <p:stCondLst>
                                            <p:cond evt="end" delay="0">
                                              <p:tn val="57"/>
                                            </p:cond>
                                          </p:stCondLst>
                                        </p:cTn>
                                        <p:tgtEl>
                                          <p:spTgt spid="36"/>
                                        </p:tgtEl>
                                        <p:attrNameLst>
                                          <p:attrName>style.visibility</p:attrName>
                                        </p:attrNameLst>
                                      </p:cBhvr>
                                      <p:to>
                                        <p:strVal val="hidden"/>
                                      </p:to>
                                    </p:set>
                                  </p:subTnLst>
                                </p:cTn>
                              </p:par>
                              <p:par>
                                <p:cTn id="61" presetID="28" presetClass="entr" presetSubtype="0" repeatCount="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0" fill="hold"/>
                                        <p:tgtEl>
                                          <p:spTgt spid="37"/>
                                        </p:tgtEl>
                                        <p:attrNameLst>
                                          <p:attrName>ppt_x</p:attrName>
                                        </p:attrNameLst>
                                      </p:cBhvr>
                                      <p:tavLst>
                                        <p:tav tm="0">
                                          <p:val>
                                            <p:strVal val="#ppt_x"/>
                                          </p:val>
                                        </p:tav>
                                        <p:tav tm="100000">
                                          <p:val>
                                            <p:strVal val="#ppt_x"/>
                                          </p:val>
                                        </p:tav>
                                      </p:tavLst>
                                    </p:anim>
                                    <p:anim calcmode="lin" valueType="num">
                                      <p:cBhvr>
                                        <p:cTn id="64" dur="10000" fill="hold"/>
                                        <p:tgtEl>
                                          <p:spTgt spid="37"/>
                                        </p:tgtEl>
                                        <p:attrNameLst>
                                          <p:attrName>ppt_y</p:attrName>
                                        </p:attrNameLst>
                                      </p:cBhvr>
                                      <p:tavLst>
                                        <p:tav tm="0">
                                          <p:val>
                                            <p:strVal val="#ppt_y+1"/>
                                          </p:val>
                                        </p:tav>
                                        <p:tav tm="100000">
                                          <p:val>
                                            <p:strVal val="#ppt_y-1"/>
                                          </p:val>
                                        </p:tav>
                                      </p:tavLst>
                                    </p:anim>
                                  </p:childTnLst>
                                  <p:subTnLst>
                                    <p:set>
                                      <p:cBhvr override="childStyle">
                                        <p:cTn dur="1" fill="hold" display="0" masterRel="sameClick" afterEffect="1">
                                          <p:stCondLst>
                                            <p:cond evt="end" delay="0">
                                              <p:tn val="61"/>
                                            </p:cond>
                                          </p:stCondLst>
                                        </p:cTn>
                                        <p:tgtEl>
                                          <p:spTgt spid="37"/>
                                        </p:tgtEl>
                                        <p:attrNameLst>
                                          <p:attrName>style.visibility</p:attrName>
                                        </p:attrNameLst>
                                      </p:cBhvr>
                                      <p:to>
                                        <p:strVal val="hidden"/>
                                      </p:to>
                                    </p:set>
                                  </p:subTnLst>
                                </p:cTn>
                              </p:par>
                              <p:par>
                                <p:cTn id="65" presetID="28" presetClass="entr" presetSubtype="0" repeatCount="0" fill="hold" nodeType="withEffect">
                                  <p:stCondLst>
                                    <p:cond delay="0"/>
                                  </p:stCondLst>
                                  <p:childTnLst>
                                    <p:set>
                                      <p:cBhvr>
                                        <p:cTn id="66" dur="1" fill="hold">
                                          <p:stCondLst>
                                            <p:cond delay="0"/>
                                          </p:stCondLst>
                                        </p:cTn>
                                        <p:tgtEl>
                                          <p:spTgt spid="38"/>
                                        </p:tgtEl>
                                        <p:attrNameLst>
                                          <p:attrName>style.visibility</p:attrName>
                                        </p:attrNameLst>
                                      </p:cBhvr>
                                      <p:to>
                                        <p:strVal val="visible"/>
                                      </p:to>
                                    </p:set>
                                    <p:anim calcmode="lin" valueType="num">
                                      <p:cBhvr>
                                        <p:cTn id="67" dur="10000" fill="hold"/>
                                        <p:tgtEl>
                                          <p:spTgt spid="38"/>
                                        </p:tgtEl>
                                        <p:attrNameLst>
                                          <p:attrName>ppt_x</p:attrName>
                                        </p:attrNameLst>
                                      </p:cBhvr>
                                      <p:tavLst>
                                        <p:tav tm="0">
                                          <p:val>
                                            <p:strVal val="#ppt_x"/>
                                          </p:val>
                                        </p:tav>
                                        <p:tav tm="100000">
                                          <p:val>
                                            <p:strVal val="#ppt_x"/>
                                          </p:val>
                                        </p:tav>
                                      </p:tavLst>
                                    </p:anim>
                                    <p:anim calcmode="lin" valueType="num">
                                      <p:cBhvr>
                                        <p:cTn id="68" dur="10000" fill="hold"/>
                                        <p:tgtEl>
                                          <p:spTgt spid="38"/>
                                        </p:tgtEl>
                                        <p:attrNameLst>
                                          <p:attrName>ppt_y</p:attrName>
                                        </p:attrNameLst>
                                      </p:cBhvr>
                                      <p:tavLst>
                                        <p:tav tm="0">
                                          <p:val>
                                            <p:strVal val="#ppt_y+1"/>
                                          </p:val>
                                        </p:tav>
                                        <p:tav tm="100000">
                                          <p:val>
                                            <p:strVal val="#ppt_y-1"/>
                                          </p:val>
                                        </p:tav>
                                      </p:tavLst>
                                    </p:anim>
                                  </p:childTnLst>
                                  <p:subTnLst>
                                    <p:set>
                                      <p:cBhvr override="childStyle">
                                        <p:cTn dur="1" fill="hold" display="0" masterRel="sameClick" afterEffect="1">
                                          <p:stCondLst>
                                            <p:cond evt="end" delay="0">
                                              <p:tn val="65"/>
                                            </p:cond>
                                          </p:stCondLst>
                                        </p:cTn>
                                        <p:tgtEl>
                                          <p:spTgt spid="38"/>
                                        </p:tgtEl>
                                        <p:attrNameLst>
                                          <p:attrName>style.visibility</p:attrName>
                                        </p:attrNameLst>
                                      </p:cBhvr>
                                      <p:to>
                                        <p:strVal val="hidden"/>
                                      </p:to>
                                    </p:set>
                                  </p:subTnLst>
                                </p:cTn>
                              </p:par>
                              <p:par>
                                <p:cTn id="69" presetID="28" presetClass="entr" presetSubtype="0" repeatCount="0" fill="hold"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0" fill="hold"/>
                                        <p:tgtEl>
                                          <p:spTgt spid="39"/>
                                        </p:tgtEl>
                                        <p:attrNameLst>
                                          <p:attrName>ppt_x</p:attrName>
                                        </p:attrNameLst>
                                      </p:cBhvr>
                                      <p:tavLst>
                                        <p:tav tm="0">
                                          <p:val>
                                            <p:strVal val="#ppt_x"/>
                                          </p:val>
                                        </p:tav>
                                        <p:tav tm="100000">
                                          <p:val>
                                            <p:strVal val="#ppt_x"/>
                                          </p:val>
                                        </p:tav>
                                      </p:tavLst>
                                    </p:anim>
                                    <p:anim calcmode="lin" valueType="num">
                                      <p:cBhvr>
                                        <p:cTn id="72" dur="10000" fill="hold"/>
                                        <p:tgtEl>
                                          <p:spTgt spid="39"/>
                                        </p:tgtEl>
                                        <p:attrNameLst>
                                          <p:attrName>ppt_y</p:attrName>
                                        </p:attrNameLst>
                                      </p:cBhvr>
                                      <p:tavLst>
                                        <p:tav tm="0">
                                          <p:val>
                                            <p:strVal val="#ppt_y+1"/>
                                          </p:val>
                                        </p:tav>
                                        <p:tav tm="100000">
                                          <p:val>
                                            <p:strVal val="#ppt_y-1"/>
                                          </p:val>
                                        </p:tav>
                                      </p:tavLst>
                                    </p:anim>
                                  </p:childTnLst>
                                  <p:subTnLst>
                                    <p:set>
                                      <p:cBhvr override="childStyle">
                                        <p:cTn dur="1" fill="hold" display="0" masterRel="sameClick" afterEffect="1">
                                          <p:stCondLst>
                                            <p:cond evt="end" delay="0">
                                              <p:tn val="69"/>
                                            </p:cond>
                                          </p:stCondLst>
                                        </p:cTn>
                                        <p:tgtEl>
                                          <p:spTgt spid="39"/>
                                        </p:tgtEl>
                                        <p:attrNameLst>
                                          <p:attrName>style.visibility</p:attrName>
                                        </p:attrNameLst>
                                      </p:cBhvr>
                                      <p:to>
                                        <p:strVal val="hidden"/>
                                      </p:to>
                                    </p:set>
                                  </p:subTnLst>
                                </p:cTn>
                              </p:par>
                              <p:par>
                                <p:cTn id="73" presetID="28" presetClass="entr" presetSubtype="0" repeatCount="0" fill="hold" nodeType="with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p:cTn id="75" dur="10000" fill="hold"/>
                                        <p:tgtEl>
                                          <p:spTgt spid="40"/>
                                        </p:tgtEl>
                                        <p:attrNameLst>
                                          <p:attrName>ppt_x</p:attrName>
                                        </p:attrNameLst>
                                      </p:cBhvr>
                                      <p:tavLst>
                                        <p:tav tm="0">
                                          <p:val>
                                            <p:strVal val="#ppt_x"/>
                                          </p:val>
                                        </p:tav>
                                        <p:tav tm="100000">
                                          <p:val>
                                            <p:strVal val="#ppt_x"/>
                                          </p:val>
                                        </p:tav>
                                      </p:tavLst>
                                    </p:anim>
                                    <p:anim calcmode="lin" valueType="num">
                                      <p:cBhvr>
                                        <p:cTn id="76" dur="10000" fill="hold"/>
                                        <p:tgtEl>
                                          <p:spTgt spid="40"/>
                                        </p:tgtEl>
                                        <p:attrNameLst>
                                          <p:attrName>ppt_y</p:attrName>
                                        </p:attrNameLst>
                                      </p:cBhvr>
                                      <p:tavLst>
                                        <p:tav tm="0">
                                          <p:val>
                                            <p:strVal val="#ppt_y+1"/>
                                          </p:val>
                                        </p:tav>
                                        <p:tav tm="100000">
                                          <p:val>
                                            <p:strVal val="#ppt_y-1"/>
                                          </p:val>
                                        </p:tav>
                                      </p:tavLst>
                                    </p:anim>
                                  </p:childTnLst>
                                  <p:subTnLst>
                                    <p:set>
                                      <p:cBhvr override="childStyle">
                                        <p:cTn dur="1" fill="hold" display="0" masterRel="sameClick" afterEffect="1">
                                          <p:stCondLst>
                                            <p:cond evt="end" delay="0">
                                              <p:tn val="73"/>
                                            </p:cond>
                                          </p:stCondLst>
                                        </p:cTn>
                                        <p:tgtEl>
                                          <p:spTgt spid="4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3F0043B-B0CD-924C-BD19-D4E8D2A37E10}"/>
              </a:ext>
            </a:extLst>
          </p:cNvPr>
          <p:cNvSpPr>
            <a:spLocks noGrp="1"/>
          </p:cNvSpPr>
          <p:nvPr>
            <p:ph type="title"/>
          </p:nvPr>
        </p:nvSpPr>
        <p:spPr>
          <a:xfrm>
            <a:off x="609600" y="469504"/>
            <a:ext cx="10972800" cy="640101"/>
          </a:xfrm>
        </p:spPr>
        <p:txBody>
          <a:bodyPr/>
          <a:lstStyle/>
          <a:p>
            <a:pPr algn="ctr"/>
            <a:r>
              <a:rPr lang="en-US" dirty="0">
                <a:solidFill>
                  <a:schemeClr val="bg1"/>
                </a:solidFill>
              </a:rPr>
              <a:t>Happy Accidents</a:t>
            </a:r>
          </a:p>
        </p:txBody>
      </p:sp>
      <p:sp>
        <p:nvSpPr>
          <p:cNvPr id="17" name="TextBox 16">
            <a:extLst>
              <a:ext uri="{FF2B5EF4-FFF2-40B4-BE49-F238E27FC236}">
                <a16:creationId xmlns:a16="http://schemas.microsoft.com/office/drawing/2014/main" id="{D454E70B-56C1-9248-9FC6-0DDB706916D2}"/>
              </a:ext>
            </a:extLst>
          </p:cNvPr>
          <p:cNvSpPr txBox="1"/>
          <p:nvPr/>
        </p:nvSpPr>
        <p:spPr>
          <a:xfrm>
            <a:off x="7382742" y="2469791"/>
            <a:ext cx="3576126" cy="400110"/>
          </a:xfrm>
          <a:prstGeom prst="rect">
            <a:avLst/>
          </a:prstGeom>
          <a:noFill/>
        </p:spPr>
        <p:txBody>
          <a:bodyPr wrap="square" rtlCol="0">
            <a:spAutoFit/>
          </a:bodyPr>
          <a:lstStyle/>
          <a:p>
            <a:r>
              <a:rPr lang="en-US" sz="2000" b="1" dirty="0">
                <a:solidFill>
                  <a:schemeClr val="bg1"/>
                </a:solidFill>
              </a:rPr>
              <a:t>Decreased Alerts</a:t>
            </a:r>
          </a:p>
        </p:txBody>
      </p:sp>
      <p:sp>
        <p:nvSpPr>
          <p:cNvPr id="18" name="TextBox 17">
            <a:extLst>
              <a:ext uri="{FF2B5EF4-FFF2-40B4-BE49-F238E27FC236}">
                <a16:creationId xmlns:a16="http://schemas.microsoft.com/office/drawing/2014/main" id="{0A8053F9-1A15-EE46-B878-FD949EFCB2BA}"/>
              </a:ext>
            </a:extLst>
          </p:cNvPr>
          <p:cNvSpPr txBox="1"/>
          <p:nvPr/>
        </p:nvSpPr>
        <p:spPr>
          <a:xfrm>
            <a:off x="2182538" y="4499352"/>
            <a:ext cx="3576126" cy="400110"/>
          </a:xfrm>
          <a:prstGeom prst="rect">
            <a:avLst/>
          </a:prstGeom>
          <a:noFill/>
        </p:spPr>
        <p:txBody>
          <a:bodyPr wrap="square" rtlCol="0">
            <a:spAutoFit/>
          </a:bodyPr>
          <a:lstStyle/>
          <a:p>
            <a:r>
              <a:rPr lang="en-US" sz="2000" b="1" dirty="0">
                <a:solidFill>
                  <a:schemeClr val="bg1"/>
                </a:solidFill>
              </a:rPr>
              <a:t>Faster Site Loading</a:t>
            </a:r>
          </a:p>
        </p:txBody>
      </p:sp>
      <p:sp>
        <p:nvSpPr>
          <p:cNvPr id="19" name="TextBox 18">
            <a:extLst>
              <a:ext uri="{FF2B5EF4-FFF2-40B4-BE49-F238E27FC236}">
                <a16:creationId xmlns:a16="http://schemas.microsoft.com/office/drawing/2014/main" id="{CD1DD280-1EB7-1147-962F-D5E6800134C7}"/>
              </a:ext>
            </a:extLst>
          </p:cNvPr>
          <p:cNvSpPr txBox="1"/>
          <p:nvPr/>
        </p:nvSpPr>
        <p:spPr>
          <a:xfrm>
            <a:off x="2286466" y="2469791"/>
            <a:ext cx="4474349" cy="400110"/>
          </a:xfrm>
          <a:prstGeom prst="rect">
            <a:avLst/>
          </a:prstGeom>
          <a:noFill/>
        </p:spPr>
        <p:txBody>
          <a:bodyPr wrap="square" rtlCol="0">
            <a:spAutoFit/>
          </a:bodyPr>
          <a:lstStyle/>
          <a:p>
            <a:r>
              <a:rPr lang="en-US" sz="2000" b="1" dirty="0">
                <a:solidFill>
                  <a:schemeClr val="bg1"/>
                </a:solidFill>
              </a:rPr>
              <a:t>Enhanced Performance</a:t>
            </a:r>
          </a:p>
        </p:txBody>
      </p:sp>
      <p:sp>
        <p:nvSpPr>
          <p:cNvPr id="2" name="TextBox 1">
            <a:extLst>
              <a:ext uri="{FF2B5EF4-FFF2-40B4-BE49-F238E27FC236}">
                <a16:creationId xmlns:a16="http://schemas.microsoft.com/office/drawing/2014/main" id="{4EEC88C8-0243-E2C0-C058-E4C5ED06492F}"/>
              </a:ext>
            </a:extLst>
          </p:cNvPr>
          <p:cNvSpPr txBox="1"/>
          <p:nvPr/>
        </p:nvSpPr>
        <p:spPr>
          <a:xfrm>
            <a:off x="7326616" y="4499352"/>
            <a:ext cx="3576126" cy="400110"/>
          </a:xfrm>
          <a:prstGeom prst="rect">
            <a:avLst/>
          </a:prstGeom>
          <a:noFill/>
        </p:spPr>
        <p:txBody>
          <a:bodyPr wrap="square" rtlCol="0">
            <a:spAutoFit/>
          </a:bodyPr>
          <a:lstStyle/>
          <a:p>
            <a:r>
              <a:rPr lang="en-US" sz="2000" b="1" dirty="0">
                <a:solidFill>
                  <a:schemeClr val="bg1"/>
                </a:solidFill>
              </a:rPr>
              <a:t>Device Discovery</a:t>
            </a:r>
          </a:p>
        </p:txBody>
      </p:sp>
      <p:pic>
        <p:nvPicPr>
          <p:cNvPr id="4" name="Graphic 3" descr="Upward trend with solid fill">
            <a:extLst>
              <a:ext uri="{FF2B5EF4-FFF2-40B4-BE49-F238E27FC236}">
                <a16:creationId xmlns:a16="http://schemas.microsoft.com/office/drawing/2014/main" id="{A36413AF-11B6-4C6D-CAA5-46316BD04C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28553" y="2428497"/>
            <a:ext cx="755703" cy="755703"/>
          </a:xfrm>
          <a:prstGeom prst="rect">
            <a:avLst/>
          </a:prstGeom>
        </p:spPr>
      </p:pic>
      <p:pic>
        <p:nvPicPr>
          <p:cNvPr id="9" name="Graphic 8" descr="Stopwatch 66% with solid fill">
            <a:extLst>
              <a:ext uri="{FF2B5EF4-FFF2-40B4-BE49-F238E27FC236}">
                <a16:creationId xmlns:a16="http://schemas.microsoft.com/office/drawing/2014/main" id="{D964FFB4-AC27-7E7F-C08E-9D208746968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26834" y="4456313"/>
            <a:ext cx="755703" cy="755703"/>
          </a:xfrm>
          <a:prstGeom prst="rect">
            <a:avLst/>
          </a:prstGeom>
        </p:spPr>
      </p:pic>
      <p:pic>
        <p:nvPicPr>
          <p:cNvPr id="13" name="Graphic 12" descr="Chat with solid fill">
            <a:extLst>
              <a:ext uri="{FF2B5EF4-FFF2-40B4-BE49-F238E27FC236}">
                <a16:creationId xmlns:a16="http://schemas.microsoft.com/office/drawing/2014/main" id="{6D64A5BF-6CB4-765A-A582-E054373C965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5880" y="2358648"/>
            <a:ext cx="880736" cy="880736"/>
          </a:xfrm>
          <a:prstGeom prst="rect">
            <a:avLst/>
          </a:prstGeom>
        </p:spPr>
      </p:pic>
      <p:pic>
        <p:nvPicPr>
          <p:cNvPr id="20" name="Graphic 19" descr="Stream with solid fill">
            <a:extLst>
              <a:ext uri="{FF2B5EF4-FFF2-40B4-BE49-F238E27FC236}">
                <a16:creationId xmlns:a16="http://schemas.microsoft.com/office/drawing/2014/main" id="{63B580D6-6991-4251-7D8F-38903A34DF9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45880" y="4420567"/>
            <a:ext cx="841523" cy="841523"/>
          </a:xfrm>
          <a:prstGeom prst="rect">
            <a:avLst/>
          </a:prstGeom>
        </p:spPr>
      </p:pic>
      <p:sp>
        <p:nvSpPr>
          <p:cNvPr id="21" name="TextBox 20">
            <a:extLst>
              <a:ext uri="{FF2B5EF4-FFF2-40B4-BE49-F238E27FC236}">
                <a16:creationId xmlns:a16="http://schemas.microsoft.com/office/drawing/2014/main" id="{5070009D-5A2B-B4A5-2ABE-FF74C64724AC}"/>
              </a:ext>
            </a:extLst>
          </p:cNvPr>
          <p:cNvSpPr txBox="1"/>
          <p:nvPr/>
        </p:nvSpPr>
        <p:spPr>
          <a:xfrm>
            <a:off x="2286465" y="2953368"/>
            <a:ext cx="3164297" cy="553998"/>
          </a:xfrm>
          <a:prstGeom prst="rect">
            <a:avLst/>
          </a:prstGeom>
          <a:noFill/>
        </p:spPr>
        <p:txBody>
          <a:bodyPr wrap="square" rtlCol="0">
            <a:spAutoFit/>
          </a:bodyPr>
          <a:lstStyle/>
          <a:p>
            <a:r>
              <a:rPr lang="en-US" sz="1000" b="0" i="0" u="none" strike="noStrike" dirty="0">
                <a:solidFill>
                  <a:schemeClr val="bg1"/>
                </a:solidFill>
                <a:effectLst/>
                <a:latin typeface="Plus Jakarta Sans Medium" pitchFamily="2" charset="77"/>
                <a:cs typeface="Plus Jakarta Sans Medium" pitchFamily="2" charset="77"/>
              </a:rPr>
              <a:t>Users reported enhanced performance of other security solutions due to the overall traffic reduction from Shield.</a:t>
            </a:r>
            <a:endParaRPr lang="en-US" sz="1000" dirty="0">
              <a:solidFill>
                <a:schemeClr val="bg1"/>
              </a:solidFill>
              <a:latin typeface="Plus Jakarta Sans Medium" pitchFamily="2" charset="77"/>
              <a:cs typeface="Plus Jakarta Sans Medium" pitchFamily="2" charset="77"/>
            </a:endParaRPr>
          </a:p>
        </p:txBody>
      </p:sp>
      <p:sp>
        <p:nvSpPr>
          <p:cNvPr id="22" name="TextBox 21">
            <a:extLst>
              <a:ext uri="{FF2B5EF4-FFF2-40B4-BE49-F238E27FC236}">
                <a16:creationId xmlns:a16="http://schemas.microsoft.com/office/drawing/2014/main" id="{80C70D09-7241-FC48-7404-DBDC7C90D803}"/>
              </a:ext>
            </a:extLst>
          </p:cNvPr>
          <p:cNvSpPr txBox="1"/>
          <p:nvPr/>
        </p:nvSpPr>
        <p:spPr>
          <a:xfrm>
            <a:off x="7408391" y="2953368"/>
            <a:ext cx="2703018" cy="553998"/>
          </a:xfrm>
          <a:prstGeom prst="rect">
            <a:avLst/>
          </a:prstGeom>
          <a:noFill/>
        </p:spPr>
        <p:txBody>
          <a:bodyPr wrap="square" rtlCol="0">
            <a:spAutoFit/>
          </a:bodyPr>
          <a:lstStyle/>
          <a:p>
            <a:pPr rtl="0">
              <a:spcBef>
                <a:spcPts val="0"/>
              </a:spcBef>
              <a:spcAft>
                <a:spcPts val="0"/>
              </a:spcAft>
            </a:pPr>
            <a:r>
              <a:rPr lang="en-US" sz="1000" b="0" i="0" u="none" strike="noStrike" dirty="0">
                <a:solidFill>
                  <a:schemeClr val="bg1"/>
                </a:solidFill>
                <a:effectLst/>
                <a:latin typeface="Plus Jakarta Sans Medium" pitchFamily="2" charset="77"/>
                <a:cs typeface="Plus Jakarta Sans Medium" pitchFamily="2" charset="77"/>
              </a:rPr>
              <a:t>Users reported a drop in overall alert volume due to Shield filtering out a lot of malicious or unnecessary traffic.</a:t>
            </a:r>
            <a:endParaRPr lang="en-US" sz="1000" b="0" dirty="0">
              <a:solidFill>
                <a:schemeClr val="bg1"/>
              </a:solidFill>
              <a:effectLst/>
              <a:latin typeface="Plus Jakarta Sans Medium" pitchFamily="2" charset="77"/>
              <a:cs typeface="Plus Jakarta Sans Medium" pitchFamily="2" charset="77"/>
            </a:endParaRPr>
          </a:p>
        </p:txBody>
      </p:sp>
      <p:sp>
        <p:nvSpPr>
          <p:cNvPr id="23" name="TextBox 22">
            <a:extLst>
              <a:ext uri="{FF2B5EF4-FFF2-40B4-BE49-F238E27FC236}">
                <a16:creationId xmlns:a16="http://schemas.microsoft.com/office/drawing/2014/main" id="{206C2AF7-52A6-ABC0-5F03-D5B809132504}"/>
              </a:ext>
            </a:extLst>
          </p:cNvPr>
          <p:cNvSpPr txBox="1"/>
          <p:nvPr/>
        </p:nvSpPr>
        <p:spPr>
          <a:xfrm>
            <a:off x="2182537" y="5010434"/>
            <a:ext cx="3508852" cy="707886"/>
          </a:xfrm>
          <a:prstGeom prst="rect">
            <a:avLst/>
          </a:prstGeom>
          <a:noFill/>
        </p:spPr>
        <p:txBody>
          <a:bodyPr wrap="square" rtlCol="0">
            <a:spAutoFit/>
          </a:bodyPr>
          <a:lstStyle/>
          <a:p>
            <a:pPr rtl="0">
              <a:spcBef>
                <a:spcPts val="0"/>
              </a:spcBef>
              <a:spcAft>
                <a:spcPts val="0"/>
              </a:spcAft>
            </a:pPr>
            <a:r>
              <a:rPr lang="en-US" sz="1000" b="0" i="0" u="none" strike="noStrike" dirty="0">
                <a:solidFill>
                  <a:schemeClr val="bg1"/>
                </a:solidFill>
                <a:effectLst/>
                <a:latin typeface="Plus Jakarta Sans Medium" pitchFamily="2" charset="77"/>
                <a:cs typeface="Plus Jakarta Sans Medium" pitchFamily="2" charset="77"/>
              </a:rPr>
              <a:t>Users reported increased speed and performance of older devices by blocking a lot of unnecessary communications including </a:t>
            </a:r>
            <a:r>
              <a:rPr lang="en-US" sz="1000" b="0" i="0" u="none" strike="noStrike" dirty="0" err="1">
                <a:solidFill>
                  <a:schemeClr val="bg1"/>
                </a:solidFill>
                <a:effectLst/>
                <a:latin typeface="Plus Jakarta Sans Medium" pitchFamily="2" charset="77"/>
                <a:cs typeface="Plus Jakarta Sans Medium" pitchFamily="2" charset="77"/>
              </a:rPr>
              <a:t>malvertising</a:t>
            </a:r>
            <a:r>
              <a:rPr lang="en-US" sz="1000" b="0" i="0" u="none" strike="noStrike" dirty="0">
                <a:solidFill>
                  <a:schemeClr val="bg1"/>
                </a:solidFill>
                <a:effectLst/>
                <a:latin typeface="Plus Jakarta Sans Medium" pitchFamily="2" charset="77"/>
                <a:cs typeface="Plus Jakarta Sans Medium" pitchFamily="2" charset="77"/>
              </a:rPr>
              <a:t> and other malicious scripts found on highly trafficked websites.</a:t>
            </a:r>
            <a:endParaRPr lang="en-US" sz="1000" b="0" dirty="0">
              <a:solidFill>
                <a:schemeClr val="bg1"/>
              </a:solidFill>
              <a:effectLst/>
              <a:latin typeface="Plus Jakarta Sans Medium" pitchFamily="2" charset="77"/>
              <a:cs typeface="Plus Jakarta Sans Medium" pitchFamily="2" charset="77"/>
            </a:endParaRPr>
          </a:p>
        </p:txBody>
      </p:sp>
      <p:sp>
        <p:nvSpPr>
          <p:cNvPr id="24" name="TextBox 23">
            <a:extLst>
              <a:ext uri="{FF2B5EF4-FFF2-40B4-BE49-F238E27FC236}">
                <a16:creationId xmlns:a16="http://schemas.microsoft.com/office/drawing/2014/main" id="{269E05AE-D6F0-0645-02C4-9D0D370A7A52}"/>
              </a:ext>
            </a:extLst>
          </p:cNvPr>
          <p:cNvSpPr txBox="1"/>
          <p:nvPr/>
        </p:nvSpPr>
        <p:spPr>
          <a:xfrm>
            <a:off x="7325888" y="4974601"/>
            <a:ext cx="3153463" cy="707886"/>
          </a:xfrm>
          <a:prstGeom prst="rect">
            <a:avLst/>
          </a:prstGeom>
          <a:noFill/>
        </p:spPr>
        <p:txBody>
          <a:bodyPr wrap="square" rtlCol="0">
            <a:spAutoFit/>
          </a:bodyPr>
          <a:lstStyle/>
          <a:p>
            <a:pPr rtl="0">
              <a:spcBef>
                <a:spcPts val="0"/>
              </a:spcBef>
              <a:spcAft>
                <a:spcPts val="0"/>
              </a:spcAft>
            </a:pPr>
            <a:r>
              <a:rPr lang="en-US" sz="1000" b="0" i="0" u="none" strike="noStrike" dirty="0">
                <a:solidFill>
                  <a:schemeClr val="bg1"/>
                </a:solidFill>
                <a:effectLst/>
                <a:latin typeface="Plus Jakarta Sans Medium" pitchFamily="2" charset="77"/>
                <a:cs typeface="Plus Jakarta Sans Medium" pitchFamily="2" charset="77"/>
              </a:rPr>
              <a:t>Users have reported discovering devices they didn’t know were connected to the network as well as outbound malicious communications from unmanaged IoT devices.</a:t>
            </a:r>
            <a:endParaRPr lang="en-US" sz="1000" dirty="0">
              <a:solidFill>
                <a:schemeClr val="bg1"/>
              </a:solidFill>
              <a:latin typeface="Plus Jakarta Sans Medium" pitchFamily="2" charset="77"/>
              <a:cs typeface="Plus Jakarta Sans Medium" pitchFamily="2" charset="77"/>
            </a:endParaRPr>
          </a:p>
        </p:txBody>
      </p:sp>
    </p:spTree>
    <p:extLst>
      <p:ext uri="{BB962C8B-B14F-4D97-AF65-F5344CB8AC3E}">
        <p14:creationId xmlns:p14="http://schemas.microsoft.com/office/powerpoint/2010/main" val="345954985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3F0043B-B0CD-924C-BD19-D4E8D2A37E10}"/>
              </a:ext>
            </a:extLst>
          </p:cNvPr>
          <p:cNvSpPr>
            <a:spLocks noGrp="1"/>
          </p:cNvSpPr>
          <p:nvPr>
            <p:ph type="title"/>
          </p:nvPr>
        </p:nvSpPr>
        <p:spPr/>
        <p:txBody>
          <a:bodyPr/>
          <a:lstStyle/>
          <a:p>
            <a:r>
              <a:rPr lang="en-US" dirty="0"/>
              <a:t>Get Visibility Without Added Headaches</a:t>
            </a:r>
            <a:endParaRPr lang="en-US" dirty="0">
              <a:solidFill>
                <a:schemeClr val="bg1"/>
              </a:solidFill>
            </a:endParaRPr>
          </a:p>
        </p:txBody>
      </p:sp>
      <p:sp>
        <p:nvSpPr>
          <p:cNvPr id="17" name="TextBox 16">
            <a:extLst>
              <a:ext uri="{FF2B5EF4-FFF2-40B4-BE49-F238E27FC236}">
                <a16:creationId xmlns:a16="http://schemas.microsoft.com/office/drawing/2014/main" id="{D454E70B-56C1-9248-9FC6-0DDB706916D2}"/>
              </a:ext>
            </a:extLst>
          </p:cNvPr>
          <p:cNvSpPr txBox="1"/>
          <p:nvPr/>
        </p:nvSpPr>
        <p:spPr>
          <a:xfrm>
            <a:off x="4631870" y="2254903"/>
            <a:ext cx="3576126" cy="400110"/>
          </a:xfrm>
          <a:prstGeom prst="rect">
            <a:avLst/>
          </a:prstGeom>
          <a:noFill/>
        </p:spPr>
        <p:txBody>
          <a:bodyPr wrap="square" rtlCol="0">
            <a:spAutoFit/>
          </a:bodyPr>
          <a:lstStyle/>
          <a:p>
            <a:r>
              <a:rPr lang="en-US" sz="2000" b="1" dirty="0">
                <a:solidFill>
                  <a:schemeClr val="bg1"/>
                </a:solidFill>
              </a:rPr>
              <a:t>We Love Outbound</a:t>
            </a:r>
          </a:p>
        </p:txBody>
      </p:sp>
      <p:sp>
        <p:nvSpPr>
          <p:cNvPr id="19" name="TextBox 18">
            <a:extLst>
              <a:ext uri="{FF2B5EF4-FFF2-40B4-BE49-F238E27FC236}">
                <a16:creationId xmlns:a16="http://schemas.microsoft.com/office/drawing/2014/main" id="{CD1DD280-1EB7-1147-962F-D5E6800134C7}"/>
              </a:ext>
            </a:extLst>
          </p:cNvPr>
          <p:cNvSpPr txBox="1"/>
          <p:nvPr/>
        </p:nvSpPr>
        <p:spPr>
          <a:xfrm>
            <a:off x="724277" y="2254903"/>
            <a:ext cx="3225671" cy="400110"/>
          </a:xfrm>
          <a:prstGeom prst="rect">
            <a:avLst/>
          </a:prstGeom>
          <a:noFill/>
        </p:spPr>
        <p:txBody>
          <a:bodyPr wrap="square" rtlCol="0">
            <a:spAutoFit/>
          </a:bodyPr>
          <a:lstStyle/>
          <a:p>
            <a:r>
              <a:rPr lang="en-US" sz="2000" b="1" dirty="0">
                <a:solidFill>
                  <a:schemeClr val="bg1"/>
                </a:solidFill>
              </a:rPr>
              <a:t>We Don’t Sample</a:t>
            </a:r>
          </a:p>
        </p:txBody>
      </p:sp>
      <p:sp>
        <p:nvSpPr>
          <p:cNvPr id="21" name="TextBox 20">
            <a:extLst>
              <a:ext uri="{FF2B5EF4-FFF2-40B4-BE49-F238E27FC236}">
                <a16:creationId xmlns:a16="http://schemas.microsoft.com/office/drawing/2014/main" id="{5070009D-5A2B-B4A5-2ABE-FF74C64724AC}"/>
              </a:ext>
            </a:extLst>
          </p:cNvPr>
          <p:cNvSpPr txBox="1"/>
          <p:nvPr/>
        </p:nvSpPr>
        <p:spPr>
          <a:xfrm>
            <a:off x="724277" y="2738480"/>
            <a:ext cx="2760105" cy="584968"/>
          </a:xfrm>
          <a:prstGeom prst="rect">
            <a:avLst/>
          </a:prstGeom>
          <a:noFill/>
        </p:spPr>
        <p:txBody>
          <a:bodyPr wrap="square" rtlCol="0">
            <a:spAutoFit/>
          </a:bodyPr>
          <a:lstStyle/>
          <a:p>
            <a:pPr>
              <a:lnSpc>
                <a:spcPct val="110000"/>
              </a:lnSpc>
            </a:pPr>
            <a:r>
              <a:rPr lang="en-US" sz="1000" u="none" strike="noStrike" dirty="0">
                <a:solidFill>
                  <a:schemeClr val="bg1"/>
                </a:solidFill>
                <a:effectLst/>
                <a:latin typeface="Plus Jakarta Sans Medium" pitchFamily="2" charset="77"/>
                <a:ea typeface="Baskerville" panose="02020502070401020303" pitchFamily="18" charset="0"/>
                <a:cs typeface="Plus Jakarta Sans Medium" pitchFamily="2" charset="77"/>
              </a:rPr>
              <a:t>Our patented high speed network data extractor inspects every inbound and outbound packet without sampling</a:t>
            </a:r>
            <a:r>
              <a:rPr lang="en-US" sz="1000" dirty="0">
                <a:solidFill>
                  <a:schemeClr val="bg1"/>
                </a:solidFill>
                <a:latin typeface="Plus Jakarta Sans Medium" pitchFamily="2" charset="77"/>
                <a:ea typeface="Baskerville" panose="02020502070401020303" pitchFamily="18" charset="0"/>
                <a:cs typeface="Plus Jakarta Sans Medium" pitchFamily="2" charset="77"/>
              </a:rPr>
              <a:t>.</a:t>
            </a:r>
            <a:endParaRPr lang="en-US" sz="1000" u="none" strike="noStrike" dirty="0">
              <a:solidFill>
                <a:schemeClr val="bg1"/>
              </a:solidFill>
              <a:effectLst/>
              <a:latin typeface="Plus Jakarta Sans Medium" pitchFamily="2" charset="77"/>
              <a:ea typeface="Baskerville" panose="02020502070401020303" pitchFamily="18" charset="0"/>
              <a:cs typeface="Plus Jakarta Sans Medium" pitchFamily="2" charset="77"/>
            </a:endParaRPr>
          </a:p>
        </p:txBody>
      </p:sp>
      <p:sp>
        <p:nvSpPr>
          <p:cNvPr id="22" name="TextBox 21">
            <a:extLst>
              <a:ext uri="{FF2B5EF4-FFF2-40B4-BE49-F238E27FC236}">
                <a16:creationId xmlns:a16="http://schemas.microsoft.com/office/drawing/2014/main" id="{80C70D09-7241-FC48-7404-DBDC7C90D803}"/>
              </a:ext>
            </a:extLst>
          </p:cNvPr>
          <p:cNvSpPr txBox="1"/>
          <p:nvPr/>
        </p:nvSpPr>
        <p:spPr>
          <a:xfrm>
            <a:off x="4657518" y="2738480"/>
            <a:ext cx="2625669" cy="584968"/>
          </a:xfrm>
          <a:prstGeom prst="rect">
            <a:avLst/>
          </a:prstGeom>
          <a:noFill/>
        </p:spPr>
        <p:txBody>
          <a:bodyPr wrap="square" rtlCol="0">
            <a:spAutoFit/>
          </a:bodyPr>
          <a:lstStyle/>
          <a:p>
            <a:pPr rtl="0">
              <a:lnSpc>
                <a:spcPct val="110000"/>
              </a:lnSpc>
              <a:spcBef>
                <a:spcPts val="0"/>
              </a:spcBef>
              <a:spcAft>
                <a:spcPts val="0"/>
              </a:spcAft>
            </a:pPr>
            <a:r>
              <a:rPr lang="en-US" sz="1000" u="none" strike="noStrike" dirty="0">
                <a:solidFill>
                  <a:schemeClr val="bg1"/>
                </a:solidFill>
                <a:effectLst/>
                <a:latin typeface="Plus Jakarta Sans Medium" pitchFamily="2" charset="77"/>
                <a:ea typeface="Baskerville" panose="02020502070401020303" pitchFamily="18" charset="0"/>
                <a:cs typeface="Plus Jakarta Sans Medium" pitchFamily="2" charset="77"/>
              </a:rPr>
              <a:t>All outbound traffic is observed with the same scrutiny as inbound, meaning every packet is inspected and vetted.</a:t>
            </a:r>
            <a:endParaRPr lang="en-US" sz="1000" dirty="0">
              <a:solidFill>
                <a:schemeClr val="bg1"/>
              </a:solidFill>
              <a:effectLst/>
              <a:latin typeface="Plus Jakarta Sans Medium" pitchFamily="2" charset="77"/>
              <a:ea typeface="Baskerville" panose="02020502070401020303" pitchFamily="18" charset="0"/>
              <a:cs typeface="Plus Jakarta Sans Medium" pitchFamily="2" charset="77"/>
            </a:endParaRPr>
          </a:p>
        </p:txBody>
      </p:sp>
      <p:sp>
        <p:nvSpPr>
          <p:cNvPr id="5" name="TextBox 4">
            <a:extLst>
              <a:ext uri="{FF2B5EF4-FFF2-40B4-BE49-F238E27FC236}">
                <a16:creationId xmlns:a16="http://schemas.microsoft.com/office/drawing/2014/main" id="{293BB7DB-CCE4-6055-D0B6-2CCDF292419D}"/>
              </a:ext>
            </a:extLst>
          </p:cNvPr>
          <p:cNvSpPr txBox="1"/>
          <p:nvPr/>
        </p:nvSpPr>
        <p:spPr>
          <a:xfrm>
            <a:off x="8613057" y="2738480"/>
            <a:ext cx="2885997" cy="584968"/>
          </a:xfrm>
          <a:prstGeom prst="rect">
            <a:avLst/>
          </a:prstGeom>
          <a:noFill/>
        </p:spPr>
        <p:txBody>
          <a:bodyPr wrap="square" rtlCol="0">
            <a:spAutoFit/>
          </a:bodyPr>
          <a:lstStyle/>
          <a:p>
            <a:pPr rtl="0">
              <a:lnSpc>
                <a:spcPct val="110000"/>
              </a:lnSpc>
              <a:spcBef>
                <a:spcPts val="0"/>
              </a:spcBef>
              <a:spcAft>
                <a:spcPts val="0"/>
              </a:spcAft>
            </a:pPr>
            <a:r>
              <a:rPr lang="en-US" sz="1000" u="none" strike="noStrike" dirty="0">
                <a:solidFill>
                  <a:schemeClr val="bg1"/>
                </a:solidFill>
                <a:effectLst/>
                <a:latin typeface="Plus Jakarta Sans Medium" pitchFamily="2" charset="77"/>
                <a:ea typeface="Baskerville" panose="02020502070401020303" pitchFamily="18" charset="0"/>
                <a:cs typeface="Plus Jakarta Sans Medium" pitchFamily="2" charset="77"/>
              </a:rPr>
              <a:t>No added cloud costs on storage for your network logs. We store it for you encrypted in a private cloud until you need it.  </a:t>
            </a:r>
            <a:endParaRPr lang="en-US" sz="1000" dirty="0">
              <a:solidFill>
                <a:schemeClr val="bg1"/>
              </a:solidFill>
              <a:effectLst/>
              <a:latin typeface="Plus Jakarta Sans Medium" pitchFamily="2" charset="77"/>
              <a:ea typeface="Baskerville" panose="02020502070401020303" pitchFamily="18" charset="0"/>
              <a:cs typeface="Plus Jakarta Sans Medium" pitchFamily="2" charset="77"/>
            </a:endParaRPr>
          </a:p>
        </p:txBody>
      </p:sp>
      <p:sp>
        <p:nvSpPr>
          <p:cNvPr id="7" name="TextBox 6">
            <a:extLst>
              <a:ext uri="{FF2B5EF4-FFF2-40B4-BE49-F238E27FC236}">
                <a16:creationId xmlns:a16="http://schemas.microsoft.com/office/drawing/2014/main" id="{CF8A35F2-C28F-8D9E-9085-523330A0DE5C}"/>
              </a:ext>
            </a:extLst>
          </p:cNvPr>
          <p:cNvSpPr txBox="1"/>
          <p:nvPr/>
        </p:nvSpPr>
        <p:spPr>
          <a:xfrm>
            <a:off x="4631870" y="4210447"/>
            <a:ext cx="2886000" cy="707886"/>
          </a:xfrm>
          <a:prstGeom prst="rect">
            <a:avLst/>
          </a:prstGeom>
          <a:noFill/>
        </p:spPr>
        <p:txBody>
          <a:bodyPr wrap="square" rtlCol="0">
            <a:spAutoFit/>
          </a:bodyPr>
          <a:lstStyle/>
          <a:p>
            <a:r>
              <a:rPr lang="en-US" sz="2000" b="1" dirty="0">
                <a:solidFill>
                  <a:schemeClr val="bg1"/>
                </a:solidFill>
              </a:rPr>
              <a:t>We’re in a Zero Trust</a:t>
            </a:r>
            <a:br>
              <a:rPr lang="en-US" sz="2000" b="1" dirty="0">
                <a:solidFill>
                  <a:schemeClr val="bg1"/>
                </a:solidFill>
              </a:rPr>
            </a:br>
            <a:r>
              <a:rPr lang="en-US" sz="2000" b="1" dirty="0">
                <a:solidFill>
                  <a:schemeClr val="bg1"/>
                </a:solidFill>
              </a:rPr>
              <a:t>State of Mind</a:t>
            </a:r>
          </a:p>
        </p:txBody>
      </p:sp>
      <p:sp>
        <p:nvSpPr>
          <p:cNvPr id="8" name="TextBox 7">
            <a:extLst>
              <a:ext uri="{FF2B5EF4-FFF2-40B4-BE49-F238E27FC236}">
                <a16:creationId xmlns:a16="http://schemas.microsoft.com/office/drawing/2014/main" id="{1550F20B-DA09-03B0-C726-CC168C0FC585}"/>
              </a:ext>
            </a:extLst>
          </p:cNvPr>
          <p:cNvSpPr txBox="1"/>
          <p:nvPr/>
        </p:nvSpPr>
        <p:spPr>
          <a:xfrm>
            <a:off x="724278" y="4210447"/>
            <a:ext cx="2886000" cy="707886"/>
          </a:xfrm>
          <a:prstGeom prst="rect">
            <a:avLst/>
          </a:prstGeom>
          <a:noFill/>
        </p:spPr>
        <p:txBody>
          <a:bodyPr wrap="square" rtlCol="0">
            <a:spAutoFit/>
          </a:bodyPr>
          <a:lstStyle/>
          <a:p>
            <a:r>
              <a:rPr lang="en-US" sz="2000" b="1" dirty="0">
                <a:solidFill>
                  <a:schemeClr val="bg1"/>
                </a:solidFill>
              </a:rPr>
              <a:t>We Log Every Communication</a:t>
            </a:r>
          </a:p>
        </p:txBody>
      </p:sp>
      <p:sp>
        <p:nvSpPr>
          <p:cNvPr id="10" name="TextBox 9">
            <a:extLst>
              <a:ext uri="{FF2B5EF4-FFF2-40B4-BE49-F238E27FC236}">
                <a16:creationId xmlns:a16="http://schemas.microsoft.com/office/drawing/2014/main" id="{0C1910A4-D822-024C-D0BF-D5AD46E07049}"/>
              </a:ext>
            </a:extLst>
          </p:cNvPr>
          <p:cNvSpPr txBox="1"/>
          <p:nvPr/>
        </p:nvSpPr>
        <p:spPr>
          <a:xfrm>
            <a:off x="724277" y="4969845"/>
            <a:ext cx="2886000" cy="923523"/>
          </a:xfrm>
          <a:prstGeom prst="rect">
            <a:avLst/>
          </a:prstGeom>
          <a:noFill/>
        </p:spPr>
        <p:txBody>
          <a:bodyPr wrap="square" rtlCol="0">
            <a:spAutoFit/>
          </a:bodyPr>
          <a:lstStyle/>
          <a:p>
            <a:pPr>
              <a:lnSpc>
                <a:spcPct val="110000"/>
              </a:lnSpc>
            </a:pPr>
            <a:r>
              <a:rPr lang="en-US" sz="1000" u="none" strike="noStrike" dirty="0">
                <a:solidFill>
                  <a:schemeClr val="bg1"/>
                </a:solidFill>
                <a:effectLst/>
                <a:latin typeface="Plus Jakarta Sans Medium" pitchFamily="2" charset="77"/>
                <a:ea typeface="Baskerville" panose="02020502070401020303" pitchFamily="18" charset="0"/>
                <a:cs typeface="Plus Jakarta Sans Medium" pitchFamily="2" charset="77"/>
              </a:rPr>
              <a:t>This includes IoTs, IoMT, and unmanaged devices. You will see all communications established inbound or outbound. Even if you can’t manage </a:t>
            </a:r>
            <a:r>
              <a:rPr lang="en-US" sz="1000" dirty="0">
                <a:solidFill>
                  <a:schemeClr val="bg1"/>
                </a:solidFill>
                <a:latin typeface="Plus Jakarta Sans Medium" pitchFamily="2" charset="77"/>
                <a:ea typeface="Baskerville" panose="02020502070401020303" pitchFamily="18" charset="0"/>
                <a:cs typeface="Plus Jakarta Sans Medium" pitchFamily="2" charset="77"/>
              </a:rPr>
              <a:t>a device, your network can be protected from it.</a:t>
            </a:r>
          </a:p>
        </p:txBody>
      </p:sp>
      <p:sp>
        <p:nvSpPr>
          <p:cNvPr id="11" name="TextBox 10">
            <a:extLst>
              <a:ext uri="{FF2B5EF4-FFF2-40B4-BE49-F238E27FC236}">
                <a16:creationId xmlns:a16="http://schemas.microsoft.com/office/drawing/2014/main" id="{A8708D05-CF63-FEDA-9B89-F71BFAF5350D}"/>
              </a:ext>
            </a:extLst>
          </p:cNvPr>
          <p:cNvSpPr txBox="1"/>
          <p:nvPr/>
        </p:nvSpPr>
        <p:spPr>
          <a:xfrm>
            <a:off x="4657518" y="4969845"/>
            <a:ext cx="2886000" cy="923523"/>
          </a:xfrm>
          <a:prstGeom prst="rect">
            <a:avLst/>
          </a:prstGeom>
          <a:noFill/>
        </p:spPr>
        <p:txBody>
          <a:bodyPr wrap="square" rtlCol="0">
            <a:spAutoFit/>
          </a:bodyPr>
          <a:lstStyle/>
          <a:p>
            <a:pPr rtl="0">
              <a:lnSpc>
                <a:spcPct val="110000"/>
              </a:lnSpc>
              <a:spcBef>
                <a:spcPts val="0"/>
              </a:spcBef>
              <a:spcAft>
                <a:spcPts val="0"/>
              </a:spcAft>
            </a:pPr>
            <a:r>
              <a:rPr lang="en-US" sz="1000" u="none" strike="noStrike" dirty="0">
                <a:solidFill>
                  <a:schemeClr val="bg1"/>
                </a:solidFill>
                <a:effectLst/>
                <a:latin typeface="Plus Jakarta Sans Medium" pitchFamily="2" charset="77"/>
                <a:ea typeface="Baskerville" panose="02020502070401020303" pitchFamily="18" charset="0"/>
                <a:cs typeface="Plus Jakarta Sans Medium" pitchFamily="2" charset="77"/>
              </a:rPr>
              <a:t>Just because something was allowed before doesn’t mean it will be allowed in the future. Our allow and block lists are dynamic and are checked each time an attempted connection is established.</a:t>
            </a:r>
            <a:endParaRPr lang="en-US" sz="1000" dirty="0">
              <a:solidFill>
                <a:schemeClr val="bg1"/>
              </a:solidFill>
              <a:effectLst/>
              <a:latin typeface="Plus Jakarta Sans Medium" pitchFamily="2" charset="77"/>
              <a:ea typeface="Baskerville" panose="02020502070401020303" pitchFamily="18" charset="0"/>
              <a:cs typeface="Plus Jakarta Sans Medium" pitchFamily="2" charset="77"/>
            </a:endParaRPr>
          </a:p>
        </p:txBody>
      </p:sp>
      <p:sp>
        <p:nvSpPr>
          <p:cNvPr id="12" name="TextBox 11">
            <a:extLst>
              <a:ext uri="{FF2B5EF4-FFF2-40B4-BE49-F238E27FC236}">
                <a16:creationId xmlns:a16="http://schemas.microsoft.com/office/drawing/2014/main" id="{44FED1F5-97EE-568F-C074-27CA99DDBE78}"/>
              </a:ext>
            </a:extLst>
          </p:cNvPr>
          <p:cNvSpPr txBox="1"/>
          <p:nvPr/>
        </p:nvSpPr>
        <p:spPr>
          <a:xfrm>
            <a:off x="8587409" y="4210447"/>
            <a:ext cx="3576126" cy="707886"/>
          </a:xfrm>
          <a:prstGeom prst="rect">
            <a:avLst/>
          </a:prstGeom>
          <a:noFill/>
        </p:spPr>
        <p:txBody>
          <a:bodyPr wrap="square" rtlCol="0">
            <a:spAutoFit/>
          </a:bodyPr>
          <a:lstStyle/>
          <a:p>
            <a:r>
              <a:rPr lang="en-US" sz="2000" b="1" dirty="0">
                <a:solidFill>
                  <a:schemeClr val="bg1"/>
                </a:solidFill>
              </a:rPr>
              <a:t>We Don’t Look at</a:t>
            </a:r>
            <a:br>
              <a:rPr lang="en-US" sz="2000" b="1" dirty="0">
                <a:solidFill>
                  <a:schemeClr val="bg1"/>
                </a:solidFill>
              </a:rPr>
            </a:br>
            <a:r>
              <a:rPr lang="en-US" sz="2000" b="1" dirty="0">
                <a:solidFill>
                  <a:schemeClr val="bg1"/>
                </a:solidFill>
              </a:rPr>
              <a:t>Sensitive Data</a:t>
            </a:r>
          </a:p>
        </p:txBody>
      </p:sp>
      <p:sp>
        <p:nvSpPr>
          <p:cNvPr id="14" name="TextBox 13">
            <a:extLst>
              <a:ext uri="{FF2B5EF4-FFF2-40B4-BE49-F238E27FC236}">
                <a16:creationId xmlns:a16="http://schemas.microsoft.com/office/drawing/2014/main" id="{6828F71E-A2DC-91E0-F33D-6D214B9BB5BE}"/>
              </a:ext>
            </a:extLst>
          </p:cNvPr>
          <p:cNvSpPr txBox="1"/>
          <p:nvPr/>
        </p:nvSpPr>
        <p:spPr>
          <a:xfrm>
            <a:off x="8613057" y="4969845"/>
            <a:ext cx="2886000" cy="923523"/>
          </a:xfrm>
          <a:prstGeom prst="rect">
            <a:avLst/>
          </a:prstGeom>
          <a:noFill/>
        </p:spPr>
        <p:txBody>
          <a:bodyPr wrap="square" rtlCol="0">
            <a:spAutoFit/>
          </a:bodyPr>
          <a:lstStyle/>
          <a:p>
            <a:pPr rtl="0">
              <a:lnSpc>
                <a:spcPct val="110000"/>
              </a:lnSpc>
              <a:spcBef>
                <a:spcPts val="0"/>
              </a:spcBef>
              <a:spcAft>
                <a:spcPts val="0"/>
              </a:spcAft>
            </a:pPr>
            <a:r>
              <a:rPr lang="en-US" sz="1000" u="none" strike="noStrike" dirty="0">
                <a:solidFill>
                  <a:schemeClr val="bg1"/>
                </a:solidFill>
                <a:effectLst/>
                <a:latin typeface="Plus Jakarta Sans Medium" pitchFamily="2" charset="77"/>
                <a:ea typeface="Baskerville" panose="02020502070401020303" pitchFamily="18" charset="0"/>
                <a:cs typeface="Plus Jakarta Sans Medium" pitchFamily="2" charset="77"/>
              </a:rPr>
              <a:t>We do not inspect payload, only header information. Our recorded logs do not contain any personal identifying information or company info, so there is no additional privacy or compliance burden.</a:t>
            </a:r>
            <a:endParaRPr lang="en-US" sz="1000" dirty="0">
              <a:solidFill>
                <a:schemeClr val="bg1"/>
              </a:solidFill>
              <a:effectLst/>
              <a:latin typeface="Plus Jakarta Sans Medium" pitchFamily="2" charset="77"/>
              <a:ea typeface="Baskerville" panose="02020502070401020303" pitchFamily="18" charset="0"/>
              <a:cs typeface="Plus Jakarta Sans Medium" pitchFamily="2" charset="77"/>
            </a:endParaRPr>
          </a:p>
        </p:txBody>
      </p:sp>
      <p:cxnSp>
        <p:nvCxnSpPr>
          <p:cNvPr id="16" name="Straight Connector 15">
            <a:extLst>
              <a:ext uri="{FF2B5EF4-FFF2-40B4-BE49-F238E27FC236}">
                <a16:creationId xmlns:a16="http://schemas.microsoft.com/office/drawing/2014/main" id="{D16ED9B5-DE9C-6583-5D6A-09ECDF90F049}"/>
              </a:ext>
            </a:extLst>
          </p:cNvPr>
          <p:cNvCxnSpPr/>
          <p:nvPr/>
        </p:nvCxnSpPr>
        <p:spPr>
          <a:xfrm>
            <a:off x="628538" y="4174435"/>
            <a:ext cx="0" cy="77029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0E88BE1-4062-5BA7-82CF-8D50EFE66306}"/>
              </a:ext>
            </a:extLst>
          </p:cNvPr>
          <p:cNvCxnSpPr/>
          <p:nvPr/>
        </p:nvCxnSpPr>
        <p:spPr>
          <a:xfrm>
            <a:off x="4538073" y="4174435"/>
            <a:ext cx="0" cy="77029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7184E35-0256-86F4-6142-1AC78A7937DA}"/>
              </a:ext>
            </a:extLst>
          </p:cNvPr>
          <p:cNvCxnSpPr/>
          <p:nvPr/>
        </p:nvCxnSpPr>
        <p:spPr>
          <a:xfrm>
            <a:off x="8435892" y="4174435"/>
            <a:ext cx="0" cy="77029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0D557B2-55AA-112E-96A8-A4E67D4C09E1}"/>
              </a:ext>
            </a:extLst>
          </p:cNvPr>
          <p:cNvCxnSpPr>
            <a:cxnSpLocks/>
          </p:cNvCxnSpPr>
          <p:nvPr/>
        </p:nvCxnSpPr>
        <p:spPr>
          <a:xfrm>
            <a:off x="628538" y="2163219"/>
            <a:ext cx="0" cy="57526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62217A2-58E3-65E9-D090-0E3DE47DD46E}"/>
              </a:ext>
            </a:extLst>
          </p:cNvPr>
          <p:cNvCxnSpPr>
            <a:cxnSpLocks/>
          </p:cNvCxnSpPr>
          <p:nvPr/>
        </p:nvCxnSpPr>
        <p:spPr>
          <a:xfrm>
            <a:off x="4564577" y="2163219"/>
            <a:ext cx="0" cy="57526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03903B7-F7E9-9E81-43DB-B4AECCA52E80}"/>
              </a:ext>
            </a:extLst>
          </p:cNvPr>
          <p:cNvCxnSpPr>
            <a:cxnSpLocks/>
          </p:cNvCxnSpPr>
          <p:nvPr/>
        </p:nvCxnSpPr>
        <p:spPr>
          <a:xfrm>
            <a:off x="8475648" y="2163219"/>
            <a:ext cx="0" cy="57526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EE3B646-F365-034E-7980-A72328774A13}"/>
              </a:ext>
            </a:extLst>
          </p:cNvPr>
          <p:cNvSpPr txBox="1"/>
          <p:nvPr/>
        </p:nvSpPr>
        <p:spPr>
          <a:xfrm>
            <a:off x="8613057" y="2254903"/>
            <a:ext cx="3013826" cy="400110"/>
          </a:xfrm>
          <a:prstGeom prst="rect">
            <a:avLst/>
          </a:prstGeom>
          <a:noFill/>
        </p:spPr>
        <p:txBody>
          <a:bodyPr wrap="square" rtlCol="0">
            <a:spAutoFit/>
          </a:bodyPr>
          <a:lstStyle/>
          <a:p>
            <a:r>
              <a:rPr lang="en-US" sz="2000" b="1" dirty="0">
                <a:solidFill>
                  <a:schemeClr val="bg1"/>
                </a:solidFill>
              </a:rPr>
              <a:t>We Store the Data</a:t>
            </a:r>
          </a:p>
        </p:txBody>
      </p:sp>
    </p:spTree>
    <p:extLst>
      <p:ext uri="{BB962C8B-B14F-4D97-AF65-F5344CB8AC3E}">
        <p14:creationId xmlns:p14="http://schemas.microsoft.com/office/powerpoint/2010/main" val="5269862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27"/>
                                        </p:tgtEl>
                                      </p:cBhvr>
                                    </p:animEffect>
                                    <p:animScale>
                                      <p:cBhvr>
                                        <p:cTn id="11" dur="250" autoRev="1" fill="hold"/>
                                        <p:tgtEl>
                                          <p:spTgt spid="27"/>
                                        </p:tgtEl>
                                      </p:cBhvr>
                                      <p:by x="105000" y="105000"/>
                                    </p:animScale>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29"/>
                                        </p:tgtEl>
                                      </p:cBhvr>
                                    </p:animEffect>
                                    <p:animScale>
                                      <p:cBhvr>
                                        <p:cTn id="19" dur="250" autoRev="1" fill="hold"/>
                                        <p:tgtEl>
                                          <p:spTgt spid="29"/>
                                        </p:tgtEl>
                                      </p:cBhvr>
                                      <p:by x="105000" y="105000"/>
                                    </p:animScale>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par>
                          <p:cTn id="24" fill="hold">
                            <p:stCondLst>
                              <p:cond delay="2500"/>
                            </p:stCondLst>
                            <p:childTnLst>
                              <p:par>
                                <p:cTn id="25" presetID="26" presetClass="emph" presetSubtype="0" fill="hold" nodeType="afterEffect">
                                  <p:stCondLst>
                                    <p:cond delay="0"/>
                                  </p:stCondLst>
                                  <p:childTnLst>
                                    <p:animEffect transition="out" filter="fade">
                                      <p:cBhvr>
                                        <p:cTn id="26" dur="500" tmFilter="0, 0; .2, .5; .8, .5; 1, 0"/>
                                        <p:tgtEl>
                                          <p:spTgt spid="30"/>
                                        </p:tgtEl>
                                      </p:cBhvr>
                                    </p:animEffect>
                                    <p:animScale>
                                      <p:cBhvr>
                                        <p:cTn id="27" dur="250" autoRev="1" fill="hold"/>
                                        <p:tgtEl>
                                          <p:spTgt spid="30"/>
                                        </p:tgtEl>
                                      </p:cBhvr>
                                      <p:by x="105000" y="105000"/>
                                    </p:animScale>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3500"/>
                            </p:stCondLst>
                            <p:childTnLst>
                              <p:par>
                                <p:cTn id="33" presetID="26" presetClass="emph" presetSubtype="0" fill="hold" nodeType="afterEffect">
                                  <p:stCondLst>
                                    <p:cond delay="0"/>
                                  </p:stCondLst>
                                  <p:childTnLst>
                                    <p:animEffect transition="out" filter="fade">
                                      <p:cBhvr>
                                        <p:cTn id="34" dur="500" tmFilter="0, 0; .2, .5; .8, .5; 1, 0"/>
                                        <p:tgtEl>
                                          <p:spTgt spid="16"/>
                                        </p:tgtEl>
                                      </p:cBhvr>
                                    </p:animEffect>
                                    <p:animScale>
                                      <p:cBhvr>
                                        <p:cTn id="35" dur="250" autoRev="1" fill="hold"/>
                                        <p:tgtEl>
                                          <p:spTgt spid="16"/>
                                        </p:tgtEl>
                                      </p:cBhvr>
                                      <p:by x="105000" y="105000"/>
                                    </p:animScale>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p:stCondLst>
                              <p:cond delay="4500"/>
                            </p:stCondLst>
                            <p:childTnLst>
                              <p:par>
                                <p:cTn id="41" presetID="26" presetClass="emph" presetSubtype="0" fill="hold" nodeType="afterEffect">
                                  <p:stCondLst>
                                    <p:cond delay="0"/>
                                  </p:stCondLst>
                                  <p:childTnLst>
                                    <p:animEffect transition="out" filter="fade">
                                      <p:cBhvr>
                                        <p:cTn id="42" dur="500" tmFilter="0, 0; .2, .5; .8, .5; 1, 0"/>
                                        <p:tgtEl>
                                          <p:spTgt spid="25"/>
                                        </p:tgtEl>
                                      </p:cBhvr>
                                    </p:animEffect>
                                    <p:animScale>
                                      <p:cBhvr>
                                        <p:cTn id="43" dur="250" autoRev="1" fill="hold"/>
                                        <p:tgtEl>
                                          <p:spTgt spid="25"/>
                                        </p:tgtEl>
                                      </p:cBhvr>
                                      <p:by x="105000" y="105000"/>
                                    </p:animScale>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par>
                          <p:cTn id="48" fill="hold">
                            <p:stCondLst>
                              <p:cond delay="5500"/>
                            </p:stCondLst>
                            <p:childTnLst>
                              <p:par>
                                <p:cTn id="49" presetID="26" presetClass="emph" presetSubtype="0" fill="hold" nodeType="afterEffect">
                                  <p:stCondLst>
                                    <p:cond delay="0"/>
                                  </p:stCondLst>
                                  <p:childTnLst>
                                    <p:animEffect transition="out" filter="fade">
                                      <p:cBhvr>
                                        <p:cTn id="50" dur="500" tmFilter="0, 0; .2, .5; .8, .5; 1, 0"/>
                                        <p:tgtEl>
                                          <p:spTgt spid="26"/>
                                        </p:tgtEl>
                                      </p:cBhvr>
                                    </p:animEffect>
                                    <p:animScale>
                                      <p:cBhvr>
                                        <p:cTn id="51" dur="250" autoRev="1" fill="hold"/>
                                        <p:tgtEl>
                                          <p:spTgt spid="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ntrusion Brand 2022">
  <a:themeElements>
    <a:clrScheme name="New Intrusion Palette">
      <a:dk1>
        <a:srgbClr val="000326"/>
      </a:dk1>
      <a:lt1>
        <a:srgbClr val="EAECE3"/>
      </a:lt1>
      <a:dk2>
        <a:srgbClr val="000326"/>
      </a:dk2>
      <a:lt2>
        <a:srgbClr val="EAECE3"/>
      </a:lt2>
      <a:accent1>
        <a:srgbClr val="1F34D2"/>
      </a:accent1>
      <a:accent2>
        <a:srgbClr val="000326"/>
      </a:accent2>
      <a:accent3>
        <a:srgbClr val="88C2DE"/>
      </a:accent3>
      <a:accent4>
        <a:srgbClr val="5C0593"/>
      </a:accent4>
      <a:accent5>
        <a:srgbClr val="88C2DE"/>
      </a:accent5>
      <a:accent6>
        <a:srgbClr val="FF3A00"/>
      </a:accent6>
      <a:hlink>
        <a:srgbClr val="1F34D2"/>
      </a:hlink>
      <a:folHlink>
        <a:srgbClr val="FF3A00"/>
      </a:folHlink>
    </a:clrScheme>
    <a:fontScheme name="Intrustion Brand">
      <a:majorFont>
        <a:latin typeface="Plus Jakarta Sans"/>
        <a:ea typeface=""/>
        <a:cs typeface=""/>
      </a:majorFont>
      <a:minorFont>
        <a:latin typeface="Plus Jakart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w="12700">
          <a:noFill/>
          <a:prstDash val="sysDot"/>
          <a:tailEnd type="ova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NTZ-Presentation-Template-022023" id="{31359AA5-BF82-0B46-8CDA-DDA260823265}" vid="{819490CD-D1D8-B44C-BC2B-A8F40138F0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4083a5d-8241-440d-a9a9-cbdb99ae4fd6" xsi:nil="true"/>
    <lcf76f155ced4ddcb4097134ff3c332f xmlns="67791c50-3c1e-4f2e-98e6-9ce84840071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859FC0FCC05FA4FA00EC4BA4846C7DB" ma:contentTypeVersion="11" ma:contentTypeDescription="Create a new document." ma:contentTypeScope="" ma:versionID="d15111e87240725ef9e7e7d5f6771b63">
  <xsd:schema xmlns:xsd="http://www.w3.org/2001/XMLSchema" xmlns:xs="http://www.w3.org/2001/XMLSchema" xmlns:p="http://schemas.microsoft.com/office/2006/metadata/properties" xmlns:ns2="67791c50-3c1e-4f2e-98e6-9ce848400718" xmlns:ns3="54083a5d-8241-440d-a9a9-cbdb99ae4fd6" targetNamespace="http://schemas.microsoft.com/office/2006/metadata/properties" ma:root="true" ma:fieldsID="8571aff131c7f72b8baf40e58db2676f" ns2:_="" ns3:_="">
    <xsd:import namespace="67791c50-3c1e-4f2e-98e6-9ce848400718"/>
    <xsd:import namespace="54083a5d-8241-440d-a9a9-cbdb99ae4fd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791c50-3c1e-4f2e-98e6-9ce8484007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8c9cebae-f4eb-4fd2-84d9-2e77a314910d"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4083a5d-8241-440d-a9a9-cbdb99ae4fd6"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255f9bae-150c-4f5a-bcf7-097ded45c275}" ma:internalName="TaxCatchAll" ma:showField="CatchAllData" ma:web="54083a5d-8241-440d-a9a9-cbdb99ae4f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3D5F6B-958B-41D3-878B-F46C99842AEC}">
  <ds:schemaRefs>
    <ds:schemaRef ds:uri="http://purl.org/dc/terms/"/>
    <ds:schemaRef ds:uri="54083a5d-8241-440d-a9a9-cbdb99ae4fd6"/>
    <ds:schemaRef ds:uri="http://schemas.microsoft.com/office/2006/metadata/propertie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67791c50-3c1e-4f2e-98e6-9ce848400718"/>
    <ds:schemaRef ds:uri="http://www.w3.org/XML/1998/namespace"/>
    <ds:schemaRef ds:uri="http://purl.org/dc/elements/1.1/"/>
  </ds:schemaRefs>
</ds:datastoreItem>
</file>

<file path=customXml/itemProps2.xml><?xml version="1.0" encoding="utf-8"?>
<ds:datastoreItem xmlns:ds="http://schemas.openxmlformats.org/officeDocument/2006/customXml" ds:itemID="{91502B23-BA77-440D-87F8-8263B3DB97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791c50-3c1e-4f2e-98e6-9ce848400718"/>
    <ds:schemaRef ds:uri="54083a5d-8241-440d-a9a9-cbdb99ae4f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80A5A77-25BC-4A3F-9CD7-4AB4906E05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Intrusion Brand 2022</Template>
  <TotalTime>3540</TotalTime>
  <Words>1547</Words>
  <Application>Microsoft Office PowerPoint</Application>
  <PresentationFormat>Widescreen</PresentationFormat>
  <Paragraphs>88</Paragraphs>
  <Slides>7</Slides>
  <Notes>7</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.PingFang SC Regular</vt:lpstr>
      <vt:lpstr>Arial</vt:lpstr>
      <vt:lpstr>Calibri</vt:lpstr>
      <vt:lpstr>Helvetica</vt:lpstr>
      <vt:lpstr>Lexend</vt:lpstr>
      <vt:lpstr>Plus Jakarta Sans</vt:lpstr>
      <vt:lpstr>Plus Jakarta Sans Medium</vt:lpstr>
      <vt:lpstr>Wingdings</vt:lpstr>
      <vt:lpstr>Intrusion Brand 2022</vt:lpstr>
      <vt:lpstr>PowerPoint Presentation</vt:lpstr>
      <vt:lpstr>A Security Incident Turned Into Rich History</vt:lpstr>
      <vt:lpstr>Expose Malicious Communications  Other Solutions Miss</vt:lpstr>
      <vt:lpstr>Attack Attempts Blocked with Intrusion</vt:lpstr>
      <vt:lpstr>Happy Accidents</vt:lpstr>
      <vt:lpstr>Happy Accidents</vt:lpstr>
      <vt:lpstr>Get Visibility Without Added Headaches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Shield Architecture</dc:title>
  <dc:creator>Ashley Garner</dc:creator>
  <cp:lastModifiedBy>Jonathan Potter</cp:lastModifiedBy>
  <cp:revision>45</cp:revision>
  <cp:lastPrinted>2022-11-25T19:41:38Z</cp:lastPrinted>
  <dcterms:created xsi:type="dcterms:W3CDTF">2023-04-03T19:08:54Z</dcterms:created>
  <dcterms:modified xsi:type="dcterms:W3CDTF">2024-05-20T19:52:47Z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0x0101001859FC0FCC05FA4FA00EC4BA4846C7DB</vt:lpwstr>
  </property>
</Properties>
</file>